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056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09850" y="1143000"/>
            <a:ext cx="4933949" cy="7772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5900" y="463550"/>
            <a:ext cx="4180840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900" y="463550"/>
            <a:ext cx="4508500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25" dirty="0"/>
              <a:t>Annapolis</a:t>
            </a:r>
            <a:r>
              <a:rPr spc="-50" dirty="0"/>
              <a:t> </a:t>
            </a:r>
            <a:r>
              <a:rPr lang="en-US" spc="-95" dirty="0"/>
              <a:t>Frogman Swim</a:t>
            </a:r>
            <a:r>
              <a:rPr spc="-50" dirty="0"/>
              <a:t> </a:t>
            </a:r>
            <a:r>
              <a:rPr spc="-55" dirty="0"/>
              <a:t>5K</a:t>
            </a:r>
            <a:endParaRPr spc="-30" dirty="0"/>
          </a:p>
        </p:txBody>
      </p:sp>
      <p:sp>
        <p:nvSpPr>
          <p:cNvPr id="3" name="object 3"/>
          <p:cNvSpPr txBox="1"/>
          <p:nvPr/>
        </p:nvSpPr>
        <p:spPr>
          <a:xfrm>
            <a:off x="215900" y="4536440"/>
            <a:ext cx="23501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sz="1350" spc="-10" dirty="0">
                <a:latin typeface="Arial"/>
                <a:cs typeface="Arial"/>
              </a:rPr>
              <a:t>Fundraiser</a:t>
            </a:r>
            <a:r>
              <a:rPr sz="1350" dirty="0">
                <a:latin typeface="Arial"/>
                <a:cs typeface="Arial"/>
              </a:rPr>
              <a:t> to</a:t>
            </a:r>
            <a:r>
              <a:rPr sz="1350" spc="-5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Benefit</a:t>
            </a:r>
            <a:r>
              <a:rPr sz="1350" spc="-10" dirty="0">
                <a:latin typeface="Arial"/>
                <a:cs typeface="Arial"/>
              </a:rPr>
              <a:t> </a:t>
            </a:r>
            <a:r>
              <a:rPr sz="1350" dirty="0">
                <a:latin typeface="Arial"/>
                <a:cs typeface="Arial"/>
              </a:rPr>
              <a:t>the</a:t>
            </a:r>
            <a:r>
              <a:rPr sz="1350" spc="70" dirty="0">
                <a:latin typeface="Arial"/>
                <a:cs typeface="Arial"/>
              </a:rPr>
              <a:t> </a:t>
            </a:r>
            <a:r>
              <a:rPr sz="1350" spc="-20" dirty="0">
                <a:latin typeface="Arial"/>
                <a:cs typeface="Arial"/>
              </a:rPr>
              <a:t>Navy </a:t>
            </a:r>
            <a:r>
              <a:rPr sz="1350" spc="-55" dirty="0">
                <a:latin typeface="Arial"/>
                <a:cs typeface="Arial"/>
              </a:rPr>
              <a:t>SEAL</a:t>
            </a:r>
            <a:r>
              <a:rPr sz="1350" spc="-25" dirty="0">
                <a:latin typeface="Arial"/>
                <a:cs typeface="Arial"/>
              </a:rPr>
              <a:t> </a:t>
            </a:r>
            <a:r>
              <a:rPr sz="1350" spc="-10" dirty="0">
                <a:latin typeface="Arial"/>
                <a:cs typeface="Arial"/>
              </a:rPr>
              <a:t>Foundation</a:t>
            </a:r>
            <a:endParaRPr sz="13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28600" y="1524000"/>
            <a:ext cx="2381250" cy="2571750"/>
            <a:chOff x="228600" y="1524000"/>
            <a:chExt cx="2381250" cy="2571750"/>
          </a:xfrm>
        </p:grpSpPr>
        <p:sp>
          <p:nvSpPr>
            <p:cNvPr id="5" name="object 5"/>
            <p:cNvSpPr/>
            <p:nvPr/>
          </p:nvSpPr>
          <p:spPr>
            <a:xfrm>
              <a:off x="228600" y="4086225"/>
              <a:ext cx="2381250" cy="9525"/>
            </a:xfrm>
            <a:custGeom>
              <a:avLst/>
              <a:gdLst/>
              <a:ahLst/>
              <a:cxnLst/>
              <a:rect l="l" t="t" r="r" b="b"/>
              <a:pathLst>
                <a:path w="2381250" h="9525">
                  <a:moveTo>
                    <a:pt x="2381250" y="9525"/>
                  </a:moveTo>
                  <a:lnTo>
                    <a:pt x="0" y="9525"/>
                  </a:lnTo>
                  <a:lnTo>
                    <a:pt x="0" y="0"/>
                  </a:lnTo>
                  <a:lnTo>
                    <a:pt x="2381250" y="0"/>
                  </a:lnTo>
                  <a:lnTo>
                    <a:pt x="2381250" y="952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700" y="1524000"/>
              <a:ext cx="171450" cy="17145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700" y="2019300"/>
              <a:ext cx="171450" cy="17145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7700" y="3009900"/>
              <a:ext cx="171450" cy="17145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06400" y="1254125"/>
            <a:ext cx="1955800" cy="2292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Annapolis</a:t>
            </a:r>
            <a:r>
              <a:rPr sz="1050" spc="1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lang="en-US" sz="1050" dirty="0">
                <a:solidFill>
                  <a:srgbClr val="212121"/>
                </a:solidFill>
                <a:latin typeface="Arial"/>
                <a:cs typeface="Arial"/>
              </a:rPr>
              <a:t>Frogman</a:t>
            </a:r>
            <a:r>
              <a:rPr sz="1050" spc="7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212121"/>
                </a:solidFill>
                <a:latin typeface="Arial"/>
                <a:cs typeface="Arial"/>
              </a:rPr>
              <a:t>Swim</a:t>
            </a:r>
            <a:r>
              <a:rPr sz="1050" spc="35" dirty="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212121"/>
                </a:solidFill>
                <a:latin typeface="Arial"/>
                <a:cs typeface="Arial"/>
              </a:rPr>
              <a:t>(5K)</a:t>
            </a:r>
            <a:endParaRPr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 marL="212090">
              <a:lnSpc>
                <a:spcPct val="100000"/>
              </a:lnSpc>
              <a:spcBef>
                <a:spcPts val="1115"/>
              </a:spcBef>
            </a:pP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Start/Finish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1160"/>
              </a:spcBef>
            </a:pP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Turn</a:t>
            </a:r>
            <a:r>
              <a:rPr sz="950" spc="-25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50" dirty="0">
                <a:solidFill>
                  <a:srgbClr val="444444"/>
                </a:solidFill>
                <a:latin typeface="Palatino Linotype"/>
                <a:cs typeface="Palatino Linotype"/>
              </a:rPr>
              <a:t>1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38.9183,</a:t>
            </a:r>
            <a:r>
              <a:rPr sz="950" spc="-35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-76.45788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25" dirty="0">
                <a:solidFill>
                  <a:srgbClr val="444444"/>
                </a:solidFill>
                <a:latin typeface="Palatino Linotype"/>
                <a:cs typeface="Palatino Linotype"/>
              </a:rPr>
              <a:t>or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40" dirty="0">
                <a:solidFill>
                  <a:srgbClr val="444444"/>
                </a:solidFill>
                <a:latin typeface="Palatino Linotype"/>
                <a:cs typeface="Palatino Linotype"/>
              </a:rPr>
              <a:t>38deg.</a:t>
            </a: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55'</a:t>
            </a:r>
            <a:r>
              <a:rPr sz="950" spc="-3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88"</a:t>
            </a:r>
            <a:r>
              <a:rPr sz="950" spc="-25" dirty="0">
                <a:solidFill>
                  <a:srgbClr val="444444"/>
                </a:solidFill>
                <a:latin typeface="Palatino Linotype"/>
                <a:cs typeface="Palatino Linotype"/>
              </a:rPr>
              <a:t> N,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40" dirty="0">
                <a:solidFill>
                  <a:srgbClr val="444444"/>
                </a:solidFill>
                <a:latin typeface="Palatino Linotype"/>
                <a:cs typeface="Palatino Linotype"/>
              </a:rPr>
              <a:t>76deg.</a:t>
            </a: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27'</a:t>
            </a:r>
            <a:r>
              <a:rPr sz="950" spc="-3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28.37"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Turn</a:t>
            </a:r>
            <a:r>
              <a:rPr sz="950" spc="-25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50" dirty="0">
                <a:solidFill>
                  <a:srgbClr val="444444"/>
                </a:solidFill>
                <a:latin typeface="Palatino Linotype"/>
                <a:cs typeface="Palatino Linotype"/>
              </a:rPr>
              <a:t>2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38.93873,</a:t>
            </a:r>
            <a:r>
              <a:rPr sz="950" spc="-4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-76.44984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25" dirty="0">
                <a:solidFill>
                  <a:srgbClr val="444444"/>
                </a:solidFill>
                <a:latin typeface="Palatino Linotype"/>
                <a:cs typeface="Palatino Linotype"/>
              </a:rPr>
              <a:t>or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40" dirty="0">
                <a:solidFill>
                  <a:srgbClr val="444444"/>
                </a:solidFill>
                <a:latin typeface="Palatino Linotype"/>
                <a:cs typeface="Palatino Linotype"/>
              </a:rPr>
              <a:t>38deg.</a:t>
            </a: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56'</a:t>
            </a:r>
            <a:r>
              <a:rPr sz="950" spc="-3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19.43",</a:t>
            </a:r>
            <a:endParaRPr sz="950" dirty="0">
              <a:latin typeface="Palatino Linotype"/>
              <a:cs typeface="Palatino Linotype"/>
            </a:endParaRPr>
          </a:p>
          <a:p>
            <a:pPr marL="455930">
              <a:lnSpc>
                <a:spcPct val="100000"/>
              </a:lnSpc>
              <a:spcBef>
                <a:spcPts val="30"/>
              </a:spcBef>
            </a:pPr>
            <a:r>
              <a:rPr sz="950" spc="-40" dirty="0">
                <a:solidFill>
                  <a:srgbClr val="444444"/>
                </a:solidFill>
                <a:latin typeface="Palatino Linotype"/>
                <a:cs typeface="Palatino Linotype"/>
              </a:rPr>
              <a:t>76deg.</a:t>
            </a:r>
            <a:r>
              <a:rPr sz="950" spc="-2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26'</a:t>
            </a:r>
            <a:r>
              <a:rPr sz="950" spc="-30" dirty="0">
                <a:solidFill>
                  <a:srgbClr val="444444"/>
                </a:solidFill>
                <a:latin typeface="Palatino Linotype"/>
                <a:cs typeface="Palatino Linotype"/>
              </a:rPr>
              <a:t> </a:t>
            </a:r>
            <a:r>
              <a:rPr sz="950" spc="-10" dirty="0">
                <a:solidFill>
                  <a:srgbClr val="444444"/>
                </a:solidFill>
                <a:latin typeface="Palatino Linotype"/>
                <a:cs typeface="Palatino Linotype"/>
              </a:rPr>
              <a:t>59.42"</a:t>
            </a:r>
            <a:endParaRPr sz="950" dirty="0">
              <a:latin typeface="Palatino Linotype"/>
              <a:cs typeface="Palatino Linotype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28600" y="3505200"/>
            <a:ext cx="2381250" cy="1057275"/>
            <a:chOff x="228600" y="3505200"/>
            <a:chExt cx="2381250" cy="1057275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7700" y="3505200"/>
              <a:ext cx="171450" cy="171450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28600" y="4552950"/>
              <a:ext cx="2381250" cy="9525"/>
            </a:xfrm>
            <a:custGeom>
              <a:avLst/>
              <a:gdLst/>
              <a:ahLst/>
              <a:cxnLst/>
              <a:rect l="l" t="t" r="r" b="b"/>
              <a:pathLst>
                <a:path w="2381250" h="9525">
                  <a:moveTo>
                    <a:pt x="2381250" y="9525"/>
                  </a:moveTo>
                  <a:lnTo>
                    <a:pt x="0" y="9525"/>
                  </a:lnTo>
                  <a:lnTo>
                    <a:pt x="0" y="0"/>
                  </a:lnTo>
                  <a:lnTo>
                    <a:pt x="2381250" y="0"/>
                  </a:lnTo>
                  <a:lnTo>
                    <a:pt x="2381250" y="9525"/>
                  </a:lnTo>
                  <a:close/>
                </a:path>
              </a:pathLst>
            </a:custGeom>
            <a:solidFill>
              <a:srgbClr val="E4E4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60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Office Theme</vt:lpstr>
      <vt:lpstr>Annapolis Frogman Swim 5K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Annapolis Frogman Swim 5K</dc:title>
  <dc:creator>Chris Swensen</dc:creator>
  <cp:lastModifiedBy>Chris Swensen</cp:lastModifiedBy>
  <cp:revision>2</cp:revision>
  <dcterms:created xsi:type="dcterms:W3CDTF">2023-04-08T17:18:21Z</dcterms:created>
  <dcterms:modified xsi:type="dcterms:W3CDTF">2023-11-04T20:52:14Z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2023-03-18T00:00:00Z</vt:filetime>
  </property>
  <property fmtid="{D5CDD505-2E9C-101B-9397-08002B2CF9AE}" pid="3" name="Creator">
    <vt:lpwstr>Chromium</vt:lpwstr>
  </property>
  <property fmtid="{D5CDD505-2E9C-101B-9397-08002B2CF9AE}" pid="4" name="LastSaved">
    <vt:filetime>2023-04-08T00:00:00Z</vt:filetime>
  </property>
  <property fmtid="{D5CDD505-2E9C-101B-9397-08002B2CF9AE}" pid="5" name="Producer">
    <vt:lpwstr>Skia/PDF m110</vt:lpwstr>
  </property>
</Properties>
</file>