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6" r:id="rId8"/>
    <p:sldId id="260" r:id="rId9"/>
    <p:sldId id="261" r:id="rId10"/>
    <p:sldId id="262" r:id="rId11"/>
    <p:sldId id="267" r:id="rId12"/>
    <p:sldId id="268" r:id="rId13"/>
    <p:sldId id="269" r:id="rId14"/>
    <p:sldId id="26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66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F6845-7E01-4727-ABF8-CC37BE49C67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3_2" csCatId="accent3" phldr="1"/>
      <dgm:spPr/>
      <dgm:t>
        <a:bodyPr/>
        <a:lstStyle/>
        <a:p>
          <a:endParaRPr lang="en-US"/>
        </a:p>
      </dgm:t>
    </dgm:pt>
    <dgm:pt modelId="{2008D88A-6742-47F4-9DA1-9F663925265A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aseline="0"/>
            <a:t>Safety First</a:t>
          </a:r>
          <a:endParaRPr lang="en-US"/>
        </a:p>
      </dgm:t>
    </dgm:pt>
    <dgm:pt modelId="{96082722-B474-4266-B9D5-50C1F06270CD}" type="parTrans" cxnId="{2301CB52-1D57-41BF-A582-0DF9416EAE8D}">
      <dgm:prSet/>
      <dgm:spPr/>
      <dgm:t>
        <a:bodyPr/>
        <a:lstStyle/>
        <a:p>
          <a:endParaRPr lang="en-US"/>
        </a:p>
      </dgm:t>
    </dgm:pt>
    <dgm:pt modelId="{70232103-E7B8-440F-BCCE-083C4E45161D}" type="sibTrans" cxnId="{2301CB52-1D57-41BF-A582-0DF9416EAE8D}">
      <dgm:prSet/>
      <dgm:spPr/>
      <dgm:t>
        <a:bodyPr/>
        <a:lstStyle/>
        <a:p>
          <a:endParaRPr lang="en-US"/>
        </a:p>
      </dgm:t>
    </dgm:pt>
    <dgm:pt modelId="{BA0C9236-9DFD-4003-995F-A11DE5D6CD8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aseline="0"/>
            <a:t>Guide</a:t>
          </a:r>
          <a:endParaRPr lang="en-US"/>
        </a:p>
      </dgm:t>
    </dgm:pt>
    <dgm:pt modelId="{78F69505-9344-404A-B480-BE511E7DBA47}" type="parTrans" cxnId="{EC7DF9BB-46F8-4F53-9A1C-94222754FB41}">
      <dgm:prSet/>
      <dgm:spPr/>
      <dgm:t>
        <a:bodyPr/>
        <a:lstStyle/>
        <a:p>
          <a:endParaRPr lang="en-US"/>
        </a:p>
      </dgm:t>
    </dgm:pt>
    <dgm:pt modelId="{BEB88E0D-C86E-42B5-8027-9E8762485E1E}" type="sibTrans" cxnId="{EC7DF9BB-46F8-4F53-9A1C-94222754FB41}">
      <dgm:prSet/>
      <dgm:spPr/>
      <dgm:t>
        <a:bodyPr/>
        <a:lstStyle/>
        <a:p>
          <a:endParaRPr lang="en-US"/>
        </a:p>
      </dgm:t>
    </dgm:pt>
    <dgm:pt modelId="{BF53799A-204C-4CA4-97D1-F75DE4F424F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aseline="0"/>
            <a:t>Communicate</a:t>
          </a:r>
          <a:endParaRPr lang="en-US"/>
        </a:p>
      </dgm:t>
    </dgm:pt>
    <dgm:pt modelId="{DE9C6399-2304-44BB-BF62-78317F0CAC73}" type="parTrans" cxnId="{35397DF8-5CBC-4C6E-87A7-A9D964AC0C89}">
      <dgm:prSet/>
      <dgm:spPr/>
      <dgm:t>
        <a:bodyPr/>
        <a:lstStyle/>
        <a:p>
          <a:endParaRPr lang="en-US"/>
        </a:p>
      </dgm:t>
    </dgm:pt>
    <dgm:pt modelId="{D9BCE647-33C3-4085-960B-C0CC43CE00E3}" type="sibTrans" cxnId="{35397DF8-5CBC-4C6E-87A7-A9D964AC0C89}">
      <dgm:prSet/>
      <dgm:spPr/>
      <dgm:t>
        <a:bodyPr/>
        <a:lstStyle/>
        <a:p>
          <a:endParaRPr lang="en-US"/>
        </a:p>
      </dgm:t>
    </dgm:pt>
    <dgm:pt modelId="{059274BF-9BD6-46D2-85B7-778128F10636}" type="pres">
      <dgm:prSet presAssocID="{899F6845-7E01-4727-ABF8-CC37BE49C67E}" presName="root" presStyleCnt="0">
        <dgm:presLayoutVars>
          <dgm:dir/>
          <dgm:resizeHandles val="exact"/>
        </dgm:presLayoutVars>
      </dgm:prSet>
      <dgm:spPr/>
    </dgm:pt>
    <dgm:pt modelId="{D0C5757E-2BF9-473C-97E4-588AE04BE34C}" type="pres">
      <dgm:prSet presAssocID="{2008D88A-6742-47F4-9DA1-9F663925265A}" presName="compNode" presStyleCnt="0"/>
      <dgm:spPr/>
    </dgm:pt>
    <dgm:pt modelId="{5F259254-8965-402D-A9A9-533B3A4145C1}" type="pres">
      <dgm:prSet presAssocID="{2008D88A-6742-47F4-9DA1-9F663925265A}" presName="iconBgRect" presStyleLbl="bgShp" presStyleIdx="0" presStyleCnt="3"/>
      <dgm:spPr/>
    </dgm:pt>
    <dgm:pt modelId="{DF01181D-8CC8-43A4-B47B-28745BFD9323}" type="pres">
      <dgm:prSet presAssocID="{2008D88A-6742-47F4-9DA1-9F66392526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7025055F-430A-4A8B-9F78-9BA3C9ADB660}" type="pres">
      <dgm:prSet presAssocID="{2008D88A-6742-47F4-9DA1-9F663925265A}" presName="spaceRect" presStyleCnt="0"/>
      <dgm:spPr/>
    </dgm:pt>
    <dgm:pt modelId="{1990D219-5C50-43DF-8E26-C4861FC93E0B}" type="pres">
      <dgm:prSet presAssocID="{2008D88A-6742-47F4-9DA1-9F663925265A}" presName="textRect" presStyleLbl="revTx" presStyleIdx="0" presStyleCnt="3">
        <dgm:presLayoutVars>
          <dgm:chMax val="1"/>
          <dgm:chPref val="1"/>
        </dgm:presLayoutVars>
      </dgm:prSet>
      <dgm:spPr/>
    </dgm:pt>
    <dgm:pt modelId="{A5EA9892-EDB0-486C-A248-154E7FDCFE55}" type="pres">
      <dgm:prSet presAssocID="{70232103-E7B8-440F-BCCE-083C4E45161D}" presName="sibTrans" presStyleCnt="0"/>
      <dgm:spPr/>
    </dgm:pt>
    <dgm:pt modelId="{721BA668-F012-40C2-B423-F840DCF08EBD}" type="pres">
      <dgm:prSet presAssocID="{BA0C9236-9DFD-4003-995F-A11DE5D6CD8E}" presName="compNode" presStyleCnt="0"/>
      <dgm:spPr/>
    </dgm:pt>
    <dgm:pt modelId="{D875C139-C342-467A-A861-C357A80B3668}" type="pres">
      <dgm:prSet presAssocID="{BA0C9236-9DFD-4003-995F-A11DE5D6CD8E}" presName="iconBgRect" presStyleLbl="bgShp" presStyleIdx="1" presStyleCnt="3"/>
      <dgm:spPr/>
    </dgm:pt>
    <dgm:pt modelId="{8E46CDA7-C7A8-4FC5-9FBC-EEF9A52094B9}" type="pres">
      <dgm:prSet presAssocID="{BA0C9236-9DFD-4003-995F-A11DE5D6CD8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pass"/>
        </a:ext>
      </dgm:extLst>
    </dgm:pt>
    <dgm:pt modelId="{E7B07A4C-C8D5-47C1-93C0-28982B113014}" type="pres">
      <dgm:prSet presAssocID="{BA0C9236-9DFD-4003-995F-A11DE5D6CD8E}" presName="spaceRect" presStyleCnt="0"/>
      <dgm:spPr/>
    </dgm:pt>
    <dgm:pt modelId="{1F65373D-9D60-48FA-A8FD-620F8543CC10}" type="pres">
      <dgm:prSet presAssocID="{BA0C9236-9DFD-4003-995F-A11DE5D6CD8E}" presName="textRect" presStyleLbl="revTx" presStyleIdx="1" presStyleCnt="3">
        <dgm:presLayoutVars>
          <dgm:chMax val="1"/>
          <dgm:chPref val="1"/>
        </dgm:presLayoutVars>
      </dgm:prSet>
      <dgm:spPr/>
    </dgm:pt>
    <dgm:pt modelId="{835FD39F-E2B0-452F-91F8-0482455A88BB}" type="pres">
      <dgm:prSet presAssocID="{BEB88E0D-C86E-42B5-8027-9E8762485E1E}" presName="sibTrans" presStyleCnt="0"/>
      <dgm:spPr/>
    </dgm:pt>
    <dgm:pt modelId="{B3215ACA-E78C-45AD-8189-6C1EA3E3C569}" type="pres">
      <dgm:prSet presAssocID="{BF53799A-204C-4CA4-97D1-F75DE4F424FE}" presName="compNode" presStyleCnt="0"/>
      <dgm:spPr/>
    </dgm:pt>
    <dgm:pt modelId="{FBC54671-221C-4780-9497-136B9DEAE0F0}" type="pres">
      <dgm:prSet presAssocID="{BF53799A-204C-4CA4-97D1-F75DE4F424FE}" presName="iconBgRect" presStyleLbl="bgShp" presStyleIdx="2" presStyleCnt="3"/>
      <dgm:spPr/>
    </dgm:pt>
    <dgm:pt modelId="{0A1D1CFD-C7D3-46C3-B8F0-12330E95F4DD}" type="pres">
      <dgm:prSet presAssocID="{BF53799A-204C-4CA4-97D1-F75DE4F424F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A51D4AC9-025F-4C9D-B146-89E71317A56F}" type="pres">
      <dgm:prSet presAssocID="{BF53799A-204C-4CA4-97D1-F75DE4F424FE}" presName="spaceRect" presStyleCnt="0"/>
      <dgm:spPr/>
    </dgm:pt>
    <dgm:pt modelId="{A74A1D23-4A7D-48D5-A43E-F7D77718C9E2}" type="pres">
      <dgm:prSet presAssocID="{BF53799A-204C-4CA4-97D1-F75DE4F424F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DCF2E137-3348-42DD-A1A7-2945805B2D80}" type="presOf" srcId="{2008D88A-6742-47F4-9DA1-9F663925265A}" destId="{1990D219-5C50-43DF-8E26-C4861FC93E0B}" srcOrd="0" destOrd="0" presId="urn:microsoft.com/office/officeart/2018/5/layout/IconCircleLabelList"/>
    <dgm:cxn modelId="{2301CB52-1D57-41BF-A582-0DF9416EAE8D}" srcId="{899F6845-7E01-4727-ABF8-CC37BE49C67E}" destId="{2008D88A-6742-47F4-9DA1-9F663925265A}" srcOrd="0" destOrd="0" parTransId="{96082722-B474-4266-B9D5-50C1F06270CD}" sibTransId="{70232103-E7B8-440F-BCCE-083C4E45161D}"/>
    <dgm:cxn modelId="{5753F054-8858-46C5-A994-F9B3DAAC7584}" type="presOf" srcId="{BF53799A-204C-4CA4-97D1-F75DE4F424FE}" destId="{A74A1D23-4A7D-48D5-A43E-F7D77718C9E2}" srcOrd="0" destOrd="0" presId="urn:microsoft.com/office/officeart/2018/5/layout/IconCircleLabelList"/>
    <dgm:cxn modelId="{AE6BE49C-26B1-422F-B301-D2040928D3ED}" type="presOf" srcId="{899F6845-7E01-4727-ABF8-CC37BE49C67E}" destId="{059274BF-9BD6-46D2-85B7-778128F10636}" srcOrd="0" destOrd="0" presId="urn:microsoft.com/office/officeart/2018/5/layout/IconCircleLabelList"/>
    <dgm:cxn modelId="{EC7DF9BB-46F8-4F53-9A1C-94222754FB41}" srcId="{899F6845-7E01-4727-ABF8-CC37BE49C67E}" destId="{BA0C9236-9DFD-4003-995F-A11DE5D6CD8E}" srcOrd="1" destOrd="0" parTransId="{78F69505-9344-404A-B480-BE511E7DBA47}" sibTransId="{BEB88E0D-C86E-42B5-8027-9E8762485E1E}"/>
    <dgm:cxn modelId="{93F6B7C5-E0D6-463D-BC03-49892CAD4360}" type="presOf" srcId="{BA0C9236-9DFD-4003-995F-A11DE5D6CD8E}" destId="{1F65373D-9D60-48FA-A8FD-620F8543CC10}" srcOrd="0" destOrd="0" presId="urn:microsoft.com/office/officeart/2018/5/layout/IconCircleLabelList"/>
    <dgm:cxn modelId="{35397DF8-5CBC-4C6E-87A7-A9D964AC0C89}" srcId="{899F6845-7E01-4727-ABF8-CC37BE49C67E}" destId="{BF53799A-204C-4CA4-97D1-F75DE4F424FE}" srcOrd="2" destOrd="0" parTransId="{DE9C6399-2304-44BB-BF62-78317F0CAC73}" sibTransId="{D9BCE647-33C3-4085-960B-C0CC43CE00E3}"/>
    <dgm:cxn modelId="{11D5AC5E-871C-4191-A0BC-EC8CE803A1DE}" type="presParOf" srcId="{059274BF-9BD6-46D2-85B7-778128F10636}" destId="{D0C5757E-2BF9-473C-97E4-588AE04BE34C}" srcOrd="0" destOrd="0" presId="urn:microsoft.com/office/officeart/2018/5/layout/IconCircleLabelList"/>
    <dgm:cxn modelId="{7C17E423-0A79-493F-9086-F3386B3480FC}" type="presParOf" srcId="{D0C5757E-2BF9-473C-97E4-588AE04BE34C}" destId="{5F259254-8965-402D-A9A9-533B3A4145C1}" srcOrd="0" destOrd="0" presId="urn:microsoft.com/office/officeart/2018/5/layout/IconCircleLabelList"/>
    <dgm:cxn modelId="{C48E5D45-F3D3-4ABF-A59A-BD3093C8CD38}" type="presParOf" srcId="{D0C5757E-2BF9-473C-97E4-588AE04BE34C}" destId="{DF01181D-8CC8-43A4-B47B-28745BFD9323}" srcOrd="1" destOrd="0" presId="urn:microsoft.com/office/officeart/2018/5/layout/IconCircleLabelList"/>
    <dgm:cxn modelId="{733BA190-0F25-4700-A8F1-B9D61E3E4681}" type="presParOf" srcId="{D0C5757E-2BF9-473C-97E4-588AE04BE34C}" destId="{7025055F-430A-4A8B-9F78-9BA3C9ADB660}" srcOrd="2" destOrd="0" presId="urn:microsoft.com/office/officeart/2018/5/layout/IconCircleLabelList"/>
    <dgm:cxn modelId="{107B4422-C6B1-4489-B802-794275B7DDFB}" type="presParOf" srcId="{D0C5757E-2BF9-473C-97E4-588AE04BE34C}" destId="{1990D219-5C50-43DF-8E26-C4861FC93E0B}" srcOrd="3" destOrd="0" presId="urn:microsoft.com/office/officeart/2018/5/layout/IconCircleLabelList"/>
    <dgm:cxn modelId="{7F5F73F2-32FC-45F6-B2DC-E1080D2B60A3}" type="presParOf" srcId="{059274BF-9BD6-46D2-85B7-778128F10636}" destId="{A5EA9892-EDB0-486C-A248-154E7FDCFE55}" srcOrd="1" destOrd="0" presId="urn:microsoft.com/office/officeart/2018/5/layout/IconCircleLabelList"/>
    <dgm:cxn modelId="{A57CCFF1-C345-4E00-9BA0-D90A57DB5853}" type="presParOf" srcId="{059274BF-9BD6-46D2-85B7-778128F10636}" destId="{721BA668-F012-40C2-B423-F840DCF08EBD}" srcOrd="2" destOrd="0" presId="urn:microsoft.com/office/officeart/2018/5/layout/IconCircleLabelList"/>
    <dgm:cxn modelId="{08FFE1E2-365A-421A-855E-1C5BF05D9CC4}" type="presParOf" srcId="{721BA668-F012-40C2-B423-F840DCF08EBD}" destId="{D875C139-C342-467A-A861-C357A80B3668}" srcOrd="0" destOrd="0" presId="urn:microsoft.com/office/officeart/2018/5/layout/IconCircleLabelList"/>
    <dgm:cxn modelId="{41D81B7A-D53D-4ADB-9DF9-5D092286A150}" type="presParOf" srcId="{721BA668-F012-40C2-B423-F840DCF08EBD}" destId="{8E46CDA7-C7A8-4FC5-9FBC-EEF9A52094B9}" srcOrd="1" destOrd="0" presId="urn:microsoft.com/office/officeart/2018/5/layout/IconCircleLabelList"/>
    <dgm:cxn modelId="{DA747819-D0C6-4DF9-8C4C-EAEC259273D8}" type="presParOf" srcId="{721BA668-F012-40C2-B423-F840DCF08EBD}" destId="{E7B07A4C-C8D5-47C1-93C0-28982B113014}" srcOrd="2" destOrd="0" presId="urn:microsoft.com/office/officeart/2018/5/layout/IconCircleLabelList"/>
    <dgm:cxn modelId="{1E04DD07-E5A1-4568-A48E-EC6966FDC067}" type="presParOf" srcId="{721BA668-F012-40C2-B423-F840DCF08EBD}" destId="{1F65373D-9D60-48FA-A8FD-620F8543CC10}" srcOrd="3" destOrd="0" presId="urn:microsoft.com/office/officeart/2018/5/layout/IconCircleLabelList"/>
    <dgm:cxn modelId="{EE9EC796-C7F5-4C9A-B13C-DB34928DCCAD}" type="presParOf" srcId="{059274BF-9BD6-46D2-85B7-778128F10636}" destId="{835FD39F-E2B0-452F-91F8-0482455A88BB}" srcOrd="3" destOrd="0" presId="urn:microsoft.com/office/officeart/2018/5/layout/IconCircleLabelList"/>
    <dgm:cxn modelId="{4D0A7980-A085-44BA-A563-5EDCDCECB0BB}" type="presParOf" srcId="{059274BF-9BD6-46D2-85B7-778128F10636}" destId="{B3215ACA-E78C-45AD-8189-6C1EA3E3C569}" srcOrd="4" destOrd="0" presId="urn:microsoft.com/office/officeart/2018/5/layout/IconCircleLabelList"/>
    <dgm:cxn modelId="{92A4DFA1-F44E-45A5-86E8-3AF091060E51}" type="presParOf" srcId="{B3215ACA-E78C-45AD-8189-6C1EA3E3C569}" destId="{FBC54671-221C-4780-9497-136B9DEAE0F0}" srcOrd="0" destOrd="0" presId="urn:microsoft.com/office/officeart/2018/5/layout/IconCircleLabelList"/>
    <dgm:cxn modelId="{033D5762-3C63-48F5-9ACF-3EB4B33E941D}" type="presParOf" srcId="{B3215ACA-E78C-45AD-8189-6C1EA3E3C569}" destId="{0A1D1CFD-C7D3-46C3-B8F0-12330E95F4DD}" srcOrd="1" destOrd="0" presId="urn:microsoft.com/office/officeart/2018/5/layout/IconCircleLabelList"/>
    <dgm:cxn modelId="{F5FC6A73-1D11-436E-B687-A8794664E65F}" type="presParOf" srcId="{B3215ACA-E78C-45AD-8189-6C1EA3E3C569}" destId="{A51D4AC9-025F-4C9D-B146-89E71317A56F}" srcOrd="2" destOrd="0" presId="urn:microsoft.com/office/officeart/2018/5/layout/IconCircleLabelList"/>
    <dgm:cxn modelId="{8B963587-6003-415D-B17A-C6E19615E4A6}" type="presParOf" srcId="{B3215ACA-E78C-45AD-8189-6C1EA3E3C569}" destId="{A74A1D23-4A7D-48D5-A43E-F7D77718C9E2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259254-8965-402D-A9A9-533B3A4145C1}">
      <dsp:nvSpPr>
        <dsp:cNvPr id="0" name=""/>
        <dsp:cNvSpPr/>
      </dsp:nvSpPr>
      <dsp:spPr>
        <a:xfrm>
          <a:off x="638475" y="107206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01181D-8CC8-43A4-B47B-28745BFD9323}">
      <dsp:nvSpPr>
        <dsp:cNvPr id="0" name=""/>
        <dsp:cNvSpPr/>
      </dsp:nvSpPr>
      <dsp:spPr>
        <a:xfrm>
          <a:off x="1033350" y="502082"/>
          <a:ext cx="1063124" cy="1063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90D219-5C50-43DF-8E26-C4861FC93E0B}">
      <dsp:nvSpPr>
        <dsp:cNvPr id="0" name=""/>
        <dsp:cNvSpPr/>
      </dsp:nvSpPr>
      <dsp:spPr>
        <a:xfrm>
          <a:off x="46162" y="2537207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 baseline="0"/>
            <a:t>Safety First</a:t>
          </a:r>
          <a:endParaRPr lang="en-US" sz="3600" kern="1200"/>
        </a:p>
      </dsp:txBody>
      <dsp:txXfrm>
        <a:off x="46162" y="2537207"/>
        <a:ext cx="3037500" cy="720000"/>
      </dsp:txXfrm>
    </dsp:sp>
    <dsp:sp modelId="{D875C139-C342-467A-A861-C357A80B3668}">
      <dsp:nvSpPr>
        <dsp:cNvPr id="0" name=""/>
        <dsp:cNvSpPr/>
      </dsp:nvSpPr>
      <dsp:spPr>
        <a:xfrm>
          <a:off x="4207537" y="107206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46CDA7-C7A8-4FC5-9FBC-EEF9A52094B9}">
      <dsp:nvSpPr>
        <dsp:cNvPr id="0" name=""/>
        <dsp:cNvSpPr/>
      </dsp:nvSpPr>
      <dsp:spPr>
        <a:xfrm>
          <a:off x="4602412" y="502082"/>
          <a:ext cx="1063124" cy="1063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65373D-9D60-48FA-A8FD-620F8543CC10}">
      <dsp:nvSpPr>
        <dsp:cNvPr id="0" name=""/>
        <dsp:cNvSpPr/>
      </dsp:nvSpPr>
      <dsp:spPr>
        <a:xfrm>
          <a:off x="3615225" y="2537207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 baseline="0"/>
            <a:t>Guide</a:t>
          </a:r>
          <a:endParaRPr lang="en-US" sz="3600" kern="1200"/>
        </a:p>
      </dsp:txBody>
      <dsp:txXfrm>
        <a:off x="3615225" y="2537207"/>
        <a:ext cx="3037500" cy="720000"/>
      </dsp:txXfrm>
    </dsp:sp>
    <dsp:sp modelId="{FBC54671-221C-4780-9497-136B9DEAE0F0}">
      <dsp:nvSpPr>
        <dsp:cNvPr id="0" name=""/>
        <dsp:cNvSpPr/>
      </dsp:nvSpPr>
      <dsp:spPr>
        <a:xfrm>
          <a:off x="7776600" y="107206"/>
          <a:ext cx="1852875" cy="18528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1D1CFD-C7D3-46C3-B8F0-12330E95F4DD}">
      <dsp:nvSpPr>
        <dsp:cNvPr id="0" name=""/>
        <dsp:cNvSpPr/>
      </dsp:nvSpPr>
      <dsp:spPr>
        <a:xfrm>
          <a:off x="8171475" y="502082"/>
          <a:ext cx="1063124" cy="1063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4A1D23-4A7D-48D5-A43E-F7D77718C9E2}">
      <dsp:nvSpPr>
        <dsp:cNvPr id="0" name=""/>
        <dsp:cNvSpPr/>
      </dsp:nvSpPr>
      <dsp:spPr>
        <a:xfrm>
          <a:off x="7184287" y="2537207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600" kern="1200" baseline="0"/>
            <a:t>Communicate</a:t>
          </a:r>
          <a:endParaRPr lang="en-US" sz="3600" kern="1200"/>
        </a:p>
      </dsp:txBody>
      <dsp:txXfrm>
        <a:off x="7184287" y="2537207"/>
        <a:ext cx="30375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37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10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17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5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4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54147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01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1233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661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10/26/24</a:t>
            </a:fld>
            <a:endParaRPr lang="en-US" spc="5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174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93ED4B8A-98F5-895D-0C9E-764343E36F3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3" b="39764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365A786E-9028-443F-8713-B9552D9A2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779221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B6D44E-228B-9CA0-59A5-C6D5D62AE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19" y="965731"/>
            <a:ext cx="7385228" cy="3657600"/>
          </a:xfrm>
        </p:spPr>
        <p:txBody>
          <a:bodyPr anchor="ctr">
            <a:normAutofit/>
          </a:bodyPr>
          <a:lstStyle/>
          <a:p>
            <a:pPr algn="l"/>
            <a:r>
              <a:rPr lang="en-US" sz="6200" dirty="0">
                <a:solidFill>
                  <a:schemeClr val="bg1"/>
                </a:solidFill>
              </a:rPr>
              <a:t>Annapolis Frogman Swim Kayaker and Swimmer Safety Briefing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A7CDD1-DB11-4881-084A-EFAE7BB317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19" y="4728679"/>
            <a:ext cx="6858000" cy="1097280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Date of Event: April 27, 2025</a:t>
            </a:r>
          </a:p>
        </p:txBody>
      </p:sp>
    </p:spTree>
    <p:extLst>
      <p:ext uri="{BB962C8B-B14F-4D97-AF65-F5344CB8AC3E}">
        <p14:creationId xmlns:p14="http://schemas.microsoft.com/office/powerpoint/2010/main" val="21058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B50F2-079F-B6A9-4511-A566F2384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84C9EC-C3CC-5171-BD39-42FB86C9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319251"/>
            <a:ext cx="10268712" cy="4480559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Communicate Before the Swim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Where does the swimmer want the kayaker positioned –slightly ahead, along side, which side, etc.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What kind of hand signals does the swimmer want the kayaker to communicate with.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Talk to your swimmer if he stops.</a:t>
            </a:r>
          </a:p>
          <a:p>
            <a:pPr lvl="3"/>
            <a:r>
              <a:rPr lang="en-US" dirty="0"/>
              <a:t>Check if he is alright.</a:t>
            </a:r>
          </a:p>
          <a:p>
            <a:pPr lvl="3"/>
            <a:r>
              <a:rPr lang="en-US" dirty="0"/>
              <a:t>Ask him what day it is.</a:t>
            </a:r>
          </a:p>
          <a:p>
            <a:pPr lvl="3"/>
            <a:r>
              <a:rPr lang="en-US" dirty="0"/>
              <a:t>Ask him why he is swimming.</a:t>
            </a:r>
          </a:p>
          <a:p>
            <a:pPr lvl="3"/>
            <a:r>
              <a:rPr lang="en-US" dirty="0"/>
              <a:t>Ask him his number.</a:t>
            </a:r>
          </a:p>
          <a:p>
            <a:pPr lvl="1"/>
            <a:r>
              <a:rPr lang="en-US" dirty="0"/>
              <a:t>At each turn </a:t>
            </a:r>
            <a:r>
              <a:rPr lang="en-US" dirty="0" err="1"/>
              <a:t>bouy</a:t>
            </a:r>
            <a:r>
              <a:rPr lang="en-US" dirty="0"/>
              <a:t> tell the turn boat your swimmer’s number. </a:t>
            </a:r>
          </a:p>
          <a:p>
            <a:pPr lvl="1"/>
            <a:r>
              <a:rPr lang="en-US" dirty="0"/>
              <a:t>Know the on the water signals.</a:t>
            </a:r>
          </a:p>
          <a:p>
            <a:pPr lvl="3"/>
            <a:r>
              <a:rPr lang="en-US" dirty="0"/>
              <a:t>Paddle over the head with 3 short whistle blasts – Distress.</a:t>
            </a:r>
          </a:p>
          <a:p>
            <a:pPr lvl="3"/>
            <a:r>
              <a:rPr lang="en-US" dirty="0"/>
              <a:t>5 short blasts of the whistle followed by one long blast – Stop swimming/return to shore.</a:t>
            </a:r>
          </a:p>
          <a:p>
            <a:pPr lvl="3"/>
            <a:r>
              <a:rPr lang="en-US" dirty="0"/>
              <a:t>1 or 2 whistles – Getting the swimmers attention.</a:t>
            </a:r>
          </a:p>
          <a:p>
            <a:pPr lvl="1"/>
            <a:r>
              <a:rPr lang="en-US" dirty="0"/>
              <a:t>When your swimmer comes to the finish announce his number to the volunteers on shore.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Guide the swimmer to shore</a:t>
            </a:r>
          </a:p>
        </p:txBody>
      </p:sp>
    </p:spTree>
    <p:extLst>
      <p:ext uri="{BB962C8B-B14F-4D97-AF65-F5344CB8AC3E}">
        <p14:creationId xmlns:p14="http://schemas.microsoft.com/office/powerpoint/2010/main" val="20154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4AC09-2582-BC71-F908-9BA906D66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Boats on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20110-CE30-D21F-AA54-AC17684A2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410180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Fire-Rescue Personnel Boats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Professionally trained career EMTs and Paramedics trained for marine rescue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Respond to swimmers in need and removal from course if necessary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Medical attention – Will handle on shore and off-shore communications with first responders</a:t>
            </a:r>
          </a:p>
          <a:p>
            <a:r>
              <a:rPr lang="en-US" dirty="0"/>
              <a:t>Jet Skis – Ocean Lifeguard trained for ocean rescue. Jet skis do not have a prop and can be used to get close to swimmers if necessary.</a:t>
            </a:r>
          </a:p>
          <a:p>
            <a:r>
              <a:rPr lang="en-US" dirty="0"/>
              <a:t>Volunteer Motor Boats– Anchored at turn buoys for recording the number of each swimmer rounding the turn buoy. Responsible to watch for kayaker distress signals and alert Fire-Rescue over the radio when you see or hear a distress signal.</a:t>
            </a:r>
          </a:p>
          <a:p>
            <a:r>
              <a:rPr lang="en-US" dirty="0"/>
              <a:t>Volunteer Motor Boats – Present to to set up and dismantle the course. During the swim they will remain anchored inside the triangular course and watch for kayaker/swimmer distress signals. When you see a distress signal, alert the Fire-Rescue personnel over the radio.</a:t>
            </a:r>
          </a:p>
        </p:txBody>
      </p:sp>
    </p:spTree>
    <p:extLst>
      <p:ext uri="{BB962C8B-B14F-4D97-AF65-F5344CB8AC3E}">
        <p14:creationId xmlns:p14="http://schemas.microsoft.com/office/powerpoint/2010/main" val="3009866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22C57-CC84-DFBA-46A6-FFB4D302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Communication on the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7BC7F-B400-064B-911E-3027451FC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427024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Fire-Rescue will assign a channel for motor boat operators to monitor. All volunteer boat operators will be advised of the channel. </a:t>
            </a:r>
          </a:p>
          <a:p>
            <a:r>
              <a:rPr lang="en-US" dirty="0"/>
              <a:t>Motor boat operators shall radio Fire-Rescue upon seeing or hearing kayaker distress signals.  </a:t>
            </a:r>
          </a:p>
          <a:p>
            <a:r>
              <a:rPr lang="en-US" dirty="0"/>
              <a:t>Fire-Rescue will facilitate any communication with on shore and off-shore first responders.</a:t>
            </a:r>
          </a:p>
          <a:p>
            <a:r>
              <a:rPr lang="en-US" dirty="0"/>
              <a:t>Kayakers will communicate with hand/paddle signals and whistles blasts</a:t>
            </a:r>
          </a:p>
          <a:p>
            <a:r>
              <a:rPr lang="en-US" dirty="0"/>
              <a:t>Communication between the event organizers shall be by VHF radio and long range walkie-talkies.</a:t>
            </a:r>
          </a:p>
          <a:p>
            <a:r>
              <a:rPr lang="en-US" dirty="0"/>
              <a:t>Back-up system: Cell Phones </a:t>
            </a:r>
          </a:p>
          <a:p>
            <a:r>
              <a:rPr lang="en-US" dirty="0"/>
              <a:t>Walkie-Talkies: Channel to be provided</a:t>
            </a:r>
          </a:p>
          <a:p>
            <a:pPr lvl="1"/>
            <a:r>
              <a:rPr lang="en-US" dirty="0"/>
              <a:t>Fire-Rescue: TBD</a:t>
            </a:r>
          </a:p>
          <a:p>
            <a:pPr lvl="1"/>
            <a:r>
              <a:rPr lang="en-US" dirty="0"/>
              <a:t>Chris Swensen: 410-693-2500 (Main In-Water Event Coordinator)</a:t>
            </a:r>
          </a:p>
          <a:p>
            <a:pPr lvl="1"/>
            <a:r>
              <a:rPr lang="en-US" dirty="0"/>
              <a:t>Dave Priddy: 240-508-4629 (Back-Up)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3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7583F-ED35-4EED-EEEC-108FE6CCB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E6DB0-9327-F653-91EF-3954012FD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Communication Check at 8:20 AM between Frank Larkin (at the start/finish), each of the volunteer motor boats, and Fire-Rescue Personnel.</a:t>
            </a:r>
          </a:p>
        </p:txBody>
      </p:sp>
    </p:spTree>
    <p:extLst>
      <p:ext uri="{BB962C8B-B14F-4D97-AF65-F5344CB8AC3E}">
        <p14:creationId xmlns:p14="http://schemas.microsoft.com/office/powerpoint/2010/main" val="134764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5EFA61-F0F8-4F4A-B750-81EE924F1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344" y="0"/>
            <a:ext cx="7534655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93DA2D-5320-6985-0C33-C8DE70990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0811" y="317500"/>
            <a:ext cx="5927576" cy="1701800"/>
          </a:xfrm>
        </p:spPr>
        <p:txBody>
          <a:bodyPr>
            <a:normAutofit/>
          </a:bodyPr>
          <a:lstStyle/>
          <a:p>
            <a:r>
              <a:rPr lang="en-US" sz="5600"/>
              <a:t>Additional Information</a:t>
            </a:r>
          </a:p>
        </p:txBody>
      </p:sp>
      <p:pic>
        <p:nvPicPr>
          <p:cNvPr id="5" name="Picture 4" descr="Wristwatch face">
            <a:extLst>
              <a:ext uri="{FF2B5EF4-FFF2-40B4-BE49-F238E27FC236}">
                <a16:creationId xmlns:a16="http://schemas.microsoft.com/office/drawing/2014/main" id="{8A050258-4C23-BD4E-DA40-50922DDB5F2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63" r="31206" b="-1"/>
          <a:stretch/>
        </p:blipFill>
        <p:spPr>
          <a:xfrm>
            <a:off x="20" y="10"/>
            <a:ext cx="4657324" cy="68579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30DB8-0D82-EC03-9FA1-2E5E5EAEB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0810" y="2587625"/>
            <a:ext cx="5927577" cy="3594100"/>
          </a:xfrm>
        </p:spPr>
        <p:txBody>
          <a:bodyPr anchor="t">
            <a:normAutofit lnSpcReduction="10000"/>
          </a:bodyPr>
          <a:lstStyle/>
          <a:p>
            <a:r>
              <a:rPr lang="en-US" dirty="0"/>
              <a:t>Water and air Temperature on the day of the swim.</a:t>
            </a:r>
          </a:p>
          <a:p>
            <a:pPr lvl="1"/>
            <a:r>
              <a:rPr lang="en-US" dirty="0"/>
              <a:t>Water expected to be 57 – 60 Degrees F.</a:t>
            </a:r>
          </a:p>
          <a:p>
            <a:pPr lvl="1"/>
            <a:r>
              <a:rPr lang="en-US" dirty="0"/>
              <a:t>Air expected to be 40 – 80 Degrees F.</a:t>
            </a:r>
          </a:p>
          <a:p>
            <a:r>
              <a:rPr lang="en-US" dirty="0"/>
              <a:t>The tide will be rising less than 1 foot during the swim.</a:t>
            </a:r>
          </a:p>
          <a:p>
            <a:pPr lvl="1"/>
            <a:r>
              <a:rPr lang="en-US" dirty="0"/>
              <a:t>High at 4:48 AM and 5:10 PM</a:t>
            </a:r>
          </a:p>
          <a:p>
            <a:pPr lvl="1"/>
            <a:r>
              <a:rPr lang="en-US"/>
              <a:t>Low at 11:48 AM (1148</a:t>
            </a:r>
            <a:r>
              <a:rPr lang="en-US" dirty="0"/>
              <a:t>)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61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5B42B6-26F8-4E25-839B-FB38F13BE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8A8A0B-2BB2-CBD8-1A91-63233FEB1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/>
          </a:bodyPr>
          <a:lstStyle/>
          <a:p>
            <a:r>
              <a:rPr lang="en-US"/>
              <a:t>KAYAKER’S PURPOSE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3C4A9F-E7CF-CD2E-3418-71E5113196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494598"/>
              </p:ext>
            </p:extLst>
          </p:nvPr>
        </p:nvGraphicFramePr>
        <p:xfrm>
          <a:off x="960438" y="2745545"/>
          <a:ext cx="10267950" cy="3364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145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15C1C-FC35-4D64-4D7B-97D8A3335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Swimmer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D7E02-DC9C-D3A7-C56C-1ADB1DCF73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Swimmers and kayakers need to be prepared for the conditions: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Expect the swim to last 1.5 – 3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Swimmers need to wear 5-7mm wetsuits designed for open water swimming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Swimmers should wear two caps or a neoprene hood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Goggles should be worn/Give your kayaker an extra pair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Swimmers may wear fins</a:t>
            </a:r>
          </a:p>
        </p:txBody>
      </p:sp>
    </p:spTree>
    <p:extLst>
      <p:ext uri="{BB962C8B-B14F-4D97-AF65-F5344CB8AC3E}">
        <p14:creationId xmlns:p14="http://schemas.microsoft.com/office/powerpoint/2010/main" val="413073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EDEE6-878C-4264-D265-F2E80D55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Kayaker preparation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4AA04-413A-6E6C-EC0D-59B9ECAC4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96378"/>
            <a:ext cx="10268712" cy="4183984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Kayaks will be inspected for seaworthiness in open water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Kayaker needs to be dressed for conditions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Wind resistant clothing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Wetsuit or drysuit if possible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Dress for temperature and wind conditions – remember the water will cool the air more than on land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Sunglasses and sunscreen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Lifejacket must be worn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It is suggested that the kayaker tow a lifeguard belt or swim buoy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Expect to be on the water for 1.5 – 3 hours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Bring water for hydration and energy bars for nourishment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We suggest using the restroom before going out on the water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54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4E9A-D262-AAB7-390B-29C4C0324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Safety – Observe your swimmer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7248369-464E-49D1-91FC-BC34A50A6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2264989"/>
            <a:ext cx="12188952" cy="39521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992D6-8727-3209-7E0E-17836BC4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2"/>
            <a:ext cx="10268712" cy="3258102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Observe your swimmer and pay attention to stroke and breathing rate.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Observe if you are on the correct side and position for the swimmer to see you (This should have been discussed pre-swim with the swimmer)</a:t>
            </a:r>
          </a:p>
          <a:p>
            <a:pPr marL="731520" lvl="1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Are there any changes in stroke or breathing that may indicate they are struggling?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Hyperventilating or gasping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Not breathing regularly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Stopping often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Not making headway.</a:t>
            </a:r>
          </a:p>
          <a:p>
            <a:pPr marL="1051560" lvl="3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Incoherent when speaking</a:t>
            </a:r>
          </a:p>
          <a:p>
            <a:pPr marL="731520" lvl="2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r>
              <a:rPr lang="en-US" sz="1700" dirty="0"/>
              <a:t>Know the signs of Hypothermia</a:t>
            </a:r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endParaRPr lang="en-US" sz="1700" dirty="0"/>
          </a:p>
          <a:p>
            <a:pPr marL="457200" indent="-457200">
              <a:lnSpc>
                <a:spcPct val="91000"/>
              </a:lnSpc>
              <a:buFont typeface="Arial" panose="020B0604020202020204" pitchFamily="34" charset="0"/>
              <a:buChar char="•"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136433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EB6D1D7F-141C-4D8E-BFBA-D95B68E16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8DA214-7FDA-4C9D-A7CF-9AD725E29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734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E676D5-B369-ECA4-955E-53F189824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643467"/>
            <a:ext cx="3212593" cy="5571066"/>
          </a:xfrm>
        </p:spPr>
        <p:txBody>
          <a:bodyPr>
            <a:normAutofit/>
          </a:bodyPr>
          <a:lstStyle/>
          <a:p>
            <a:r>
              <a:rPr lang="en-US" sz="3600"/>
              <a:t>Signs of hypothermia</a:t>
            </a:r>
          </a:p>
        </p:txBody>
      </p:sp>
      <p:sp>
        <p:nvSpPr>
          <p:cNvPr id="24" name="Rectangle 1">
            <a:extLst>
              <a:ext uri="{FF2B5EF4-FFF2-40B4-BE49-F238E27FC236}">
                <a16:creationId xmlns:a16="http://schemas.microsoft.com/office/drawing/2014/main" id="{4E422291-C2E4-2EBD-E5CB-70EF59E4DB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294547" y="643467"/>
            <a:ext cx="5934285" cy="5571066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Shivering /extreme goosebumps/bluish lips are the first sign.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Slurred speech or trouble talking </a:t>
            </a:r>
          </a:p>
          <a:p>
            <a:pPr lvl="1" indent="0" eaLnBrk="0" fontAlgn="base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Kayakers and buddies will help determine this. </a:t>
            </a:r>
          </a:p>
          <a:p>
            <a:pPr lvl="1" indent="0" eaLnBrk="0" fontAlgn="base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person might think they are fine when they are NOT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Fumbling hands. Claw hand where the fingers curl and lock on their own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Difficulty putting fingers together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Confusion/disorientation/feeling woozy </a:t>
            </a:r>
          </a:p>
          <a:p>
            <a:pPr lvl="1" indent="0" eaLnBrk="0" fontAlgn="base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FontTx/>
              <a:buChar char="•"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 S</a:t>
            </a: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omeone can’t stay on course.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Exhaustion or feeling very tired or drowsy.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Memory loss/brain fog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3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feeling of panic or anxiety</a:t>
            </a: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Swimming continuously without taking a breath</a:t>
            </a: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lang="en-US" altLang="en-US" sz="1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lang="en-US" altLang="en-US" sz="1300" dirty="0">
                <a:latin typeface="Arial" panose="020B0604020202020204" pitchFamily="34" charset="0"/>
                <a:cs typeface="Arial" panose="020B0604020202020204" pitchFamily="34" charset="0"/>
              </a:rPr>
              <a:t>**If the kayaker notices their swimmer is exhibiting the above signs of hypothermia, the kayaker shall advise the swimmer and signal for a Jet Ski guard to bring the swimmer to the Fire-Rescue boat. Fire-Rescue can then evaluate the swimmer. Fire-Rescue will make the final determination of the swimmer’s ability to continue or if he should be removed from the swim.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91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US" altLang="en-US" sz="13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143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BD35-A2E9-5316-59E4-18BE3B9F6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Remember – Kayakers can become hypothermic also!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02730-CB1D-AF52-8E34-9DCBE8ED3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Pay attention to your own condition and that of kayakers around you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Prepare for wind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Prepare for cold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Prepare to get wet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Along with water you may want to bring a thermos of a hot drink</a:t>
            </a:r>
          </a:p>
        </p:txBody>
      </p:sp>
    </p:spTree>
    <p:extLst>
      <p:ext uri="{BB962C8B-B14F-4D97-AF65-F5344CB8AC3E}">
        <p14:creationId xmlns:p14="http://schemas.microsoft.com/office/powerpoint/2010/main" val="301138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4EF88-80E9-F2D5-BDDE-2E5E882FD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Distress signal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06212-B4F8-B318-FBFE-2D820593E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4400" dirty="0"/>
              <a:t>Paddle held up over the kayaker’s head and blow three short blasts on the whistle.</a:t>
            </a:r>
          </a:p>
          <a:p>
            <a:r>
              <a:rPr lang="en-US" sz="2800" dirty="0"/>
              <a:t>This signals the nearest Fire-Rescue Personnel and jet ski operator that you need assistance. A jet ski operator will then move in to pick up your swimmer.</a:t>
            </a:r>
          </a:p>
          <a:p>
            <a:r>
              <a:rPr lang="en-US" sz="2800" dirty="0"/>
              <a:t>If in doubt advise the swimmer that you are signaling Fire-Rescue Personnel. Keep the swimmer calm until Fire-Recue arrives to evaluate the swimmer.</a:t>
            </a:r>
          </a:p>
          <a:p>
            <a:r>
              <a:rPr lang="en-US" sz="2800" dirty="0"/>
              <a:t>Nearby kayakers should also hold their paddles overhead to make distress signal more visible.</a:t>
            </a:r>
          </a:p>
          <a:p>
            <a:r>
              <a:rPr lang="en-US" sz="2800" dirty="0"/>
              <a:t>Whistle blasts can be repeated periodically if necessary.</a:t>
            </a:r>
          </a:p>
        </p:txBody>
      </p:sp>
    </p:spTree>
    <p:extLst>
      <p:ext uri="{BB962C8B-B14F-4D97-AF65-F5344CB8AC3E}">
        <p14:creationId xmlns:p14="http://schemas.microsoft.com/office/powerpoint/2010/main" val="886149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42831-5B97-9B68-523A-2284966C0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4B310-6600-C6C6-8545-0A1FBCAA6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Turn buoys are large red tetrahedrons or yellow cylindrical buoys.  We will announce which ones are being used on event day.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Pass the buoy with it on your left shoulder</a:t>
            </a:r>
          </a:p>
          <a:p>
            <a:r>
              <a:rPr lang="en-US" dirty="0"/>
              <a:t>Smaller orange and yellow round buoys are guides leading to the next turn buoy.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Can pass guide buoys on either side.</a:t>
            </a:r>
          </a:p>
          <a:p>
            <a:pPr marL="560070" lvl="2" indent="-285750">
              <a:buFont typeface="Arial" panose="020B0604020202020204" pitchFamily="34" charset="0"/>
              <a:buChar char="•"/>
            </a:pPr>
            <a:r>
              <a:rPr lang="en-US" dirty="0"/>
              <a:t>Can hang on guide buoys if necessary</a:t>
            </a:r>
          </a:p>
          <a:p>
            <a:r>
              <a:rPr lang="en-US" dirty="0"/>
              <a:t>Freddie the Frog Buoys signal the midway point and the turn to the finish</a:t>
            </a:r>
          </a:p>
          <a:p>
            <a:r>
              <a:rPr lang="en-US" dirty="0"/>
              <a:t>Know the course – Triangle, 3.1 miles.</a:t>
            </a:r>
          </a:p>
          <a:p>
            <a:r>
              <a:rPr lang="en-US" dirty="0"/>
              <a:t>By the kayaker staying on course the swimmer does not have to sight.</a:t>
            </a:r>
          </a:p>
        </p:txBody>
      </p:sp>
    </p:spTree>
    <p:extLst>
      <p:ext uri="{BB962C8B-B14F-4D97-AF65-F5344CB8AC3E}">
        <p14:creationId xmlns:p14="http://schemas.microsoft.com/office/powerpoint/2010/main" val="3334336248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AnalogousFromDarkSeedLeftStep">
      <a:dk1>
        <a:srgbClr val="000000"/>
      </a:dk1>
      <a:lt1>
        <a:srgbClr val="FFFFFF"/>
      </a:lt1>
      <a:dk2>
        <a:srgbClr val="301B27"/>
      </a:dk2>
      <a:lt2>
        <a:srgbClr val="F0F3F3"/>
      </a:lt2>
      <a:accent1>
        <a:srgbClr val="C34D5F"/>
      </a:accent1>
      <a:accent2>
        <a:srgbClr val="B13B7F"/>
      </a:accent2>
      <a:accent3>
        <a:srgbClr val="C34DC2"/>
      </a:accent3>
      <a:accent4>
        <a:srgbClr val="813BB1"/>
      </a:accent4>
      <a:accent5>
        <a:srgbClr val="614DC3"/>
      </a:accent5>
      <a:accent6>
        <a:srgbClr val="3B57B1"/>
      </a:accent6>
      <a:hlink>
        <a:srgbClr val="7C55C6"/>
      </a:hlink>
      <a:folHlink>
        <a:srgbClr val="7F7F7F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1167</Words>
  <Application>Microsoft Macintosh PowerPoint</Application>
  <PresentationFormat>Widescreen</PresentationFormat>
  <Paragraphs>115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Franklin Gothic Demi Cond</vt:lpstr>
      <vt:lpstr>Franklin Gothic Medium</vt:lpstr>
      <vt:lpstr>Wingdings</vt:lpstr>
      <vt:lpstr>JuxtaposeVTI</vt:lpstr>
      <vt:lpstr>Annapolis Frogman Swim Kayaker and Swimmer Safety Briefing</vt:lpstr>
      <vt:lpstr>KAYAKER’S PURPOSE</vt:lpstr>
      <vt:lpstr>Swimmer preparation</vt:lpstr>
      <vt:lpstr>Kayaker preparation</vt:lpstr>
      <vt:lpstr>Safety – Observe your swimmer</vt:lpstr>
      <vt:lpstr>Signs of hypothermia</vt:lpstr>
      <vt:lpstr>Remember – Kayakers can become hypothermic also!</vt:lpstr>
      <vt:lpstr>Distress signal</vt:lpstr>
      <vt:lpstr>Guide</vt:lpstr>
      <vt:lpstr>Communicate</vt:lpstr>
      <vt:lpstr>Boats on course</vt:lpstr>
      <vt:lpstr>Communication on the water</vt:lpstr>
      <vt:lpstr>Communication Check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Annapolis Trident Swim Kayaker Safety Briefing</dc:title>
  <dc:creator>Chris Swensen</dc:creator>
  <cp:lastModifiedBy>C. Christopher Swensen</cp:lastModifiedBy>
  <cp:revision>17</cp:revision>
  <dcterms:created xsi:type="dcterms:W3CDTF">2023-04-08T16:36:16Z</dcterms:created>
  <dcterms:modified xsi:type="dcterms:W3CDTF">2024-10-26T19:54:16Z</dcterms:modified>
</cp:coreProperties>
</file>