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70" r:id="rId3"/>
    <p:sldId id="271" r:id="rId4"/>
    <p:sldId id="257" r:id="rId5"/>
    <p:sldId id="264" r:id="rId6"/>
    <p:sldId id="265" r:id="rId7"/>
    <p:sldId id="272" r:id="rId8"/>
    <p:sldId id="258" r:id="rId9"/>
    <p:sldId id="259" r:id="rId10"/>
    <p:sldId id="273" r:id="rId11"/>
    <p:sldId id="266" r:id="rId12"/>
    <p:sldId id="260" r:id="rId13"/>
    <p:sldId id="261" r:id="rId14"/>
    <p:sldId id="262" r:id="rId15"/>
    <p:sldId id="267" r:id="rId16"/>
    <p:sldId id="268" r:id="rId17"/>
    <p:sldId id="269" r:id="rId18"/>
    <p:sldId id="26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snapToGrid="0">
      <p:cViewPr varScale="1">
        <p:scale>
          <a:sx n="112" d="100"/>
          <a:sy n="112" d="100"/>
        </p:scale>
        <p:origin x="60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icon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dgm:fillClrLst>
    <dgm:linClrLst meth="repeat">
      <a:schemeClr val="lt1">
        <a:alpha val="0"/>
      </a:schemeClr>
    </dgm:linClrLst>
    <dgm:effectClrLst/>
    <dgm:txLinClrLst/>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9F6845-7E01-4727-ABF8-CC37BE49C67E}" type="doc">
      <dgm:prSet loTypeId="urn:microsoft.com/office/officeart/2018/5/layout/IconCircleLabelList" loCatId="icon" qsTypeId="urn:microsoft.com/office/officeart/2005/8/quickstyle/simple1" qsCatId="simple" csTypeId="urn:microsoft.com/office/officeart/2018/5/colors/Iconchunking_neutralicon_accent3_2" csCatId="accent3" phldr="1"/>
      <dgm:spPr/>
      <dgm:t>
        <a:bodyPr/>
        <a:lstStyle/>
        <a:p>
          <a:endParaRPr lang="en-US"/>
        </a:p>
      </dgm:t>
    </dgm:pt>
    <dgm:pt modelId="{2008D88A-6742-47F4-9DA1-9F663925265A}">
      <dgm:prSet/>
      <dgm:spPr/>
      <dgm:t>
        <a:bodyPr/>
        <a:lstStyle/>
        <a:p>
          <a:pPr>
            <a:lnSpc>
              <a:spcPct val="100000"/>
            </a:lnSpc>
            <a:defRPr cap="all"/>
          </a:pPr>
          <a:r>
            <a:rPr lang="en-US" baseline="0"/>
            <a:t>Safety First</a:t>
          </a:r>
          <a:endParaRPr lang="en-US"/>
        </a:p>
      </dgm:t>
    </dgm:pt>
    <dgm:pt modelId="{96082722-B474-4266-B9D5-50C1F06270CD}" type="parTrans" cxnId="{2301CB52-1D57-41BF-A582-0DF9416EAE8D}">
      <dgm:prSet/>
      <dgm:spPr/>
      <dgm:t>
        <a:bodyPr/>
        <a:lstStyle/>
        <a:p>
          <a:endParaRPr lang="en-US"/>
        </a:p>
      </dgm:t>
    </dgm:pt>
    <dgm:pt modelId="{70232103-E7B8-440F-BCCE-083C4E45161D}" type="sibTrans" cxnId="{2301CB52-1D57-41BF-A582-0DF9416EAE8D}">
      <dgm:prSet/>
      <dgm:spPr/>
      <dgm:t>
        <a:bodyPr/>
        <a:lstStyle/>
        <a:p>
          <a:endParaRPr lang="en-US"/>
        </a:p>
      </dgm:t>
    </dgm:pt>
    <dgm:pt modelId="{BA0C9236-9DFD-4003-995F-A11DE5D6CD8E}">
      <dgm:prSet/>
      <dgm:spPr/>
      <dgm:t>
        <a:bodyPr/>
        <a:lstStyle/>
        <a:p>
          <a:pPr>
            <a:lnSpc>
              <a:spcPct val="100000"/>
            </a:lnSpc>
            <a:defRPr cap="all"/>
          </a:pPr>
          <a:r>
            <a:rPr lang="en-US" baseline="0"/>
            <a:t>Guide</a:t>
          </a:r>
          <a:endParaRPr lang="en-US"/>
        </a:p>
      </dgm:t>
    </dgm:pt>
    <dgm:pt modelId="{78F69505-9344-404A-B480-BE511E7DBA47}" type="parTrans" cxnId="{EC7DF9BB-46F8-4F53-9A1C-94222754FB41}">
      <dgm:prSet/>
      <dgm:spPr/>
      <dgm:t>
        <a:bodyPr/>
        <a:lstStyle/>
        <a:p>
          <a:endParaRPr lang="en-US"/>
        </a:p>
      </dgm:t>
    </dgm:pt>
    <dgm:pt modelId="{BEB88E0D-C86E-42B5-8027-9E8762485E1E}" type="sibTrans" cxnId="{EC7DF9BB-46F8-4F53-9A1C-94222754FB41}">
      <dgm:prSet/>
      <dgm:spPr/>
      <dgm:t>
        <a:bodyPr/>
        <a:lstStyle/>
        <a:p>
          <a:endParaRPr lang="en-US"/>
        </a:p>
      </dgm:t>
    </dgm:pt>
    <dgm:pt modelId="{BF53799A-204C-4CA4-97D1-F75DE4F424FE}">
      <dgm:prSet/>
      <dgm:spPr/>
      <dgm:t>
        <a:bodyPr/>
        <a:lstStyle/>
        <a:p>
          <a:pPr>
            <a:lnSpc>
              <a:spcPct val="100000"/>
            </a:lnSpc>
            <a:defRPr cap="all"/>
          </a:pPr>
          <a:r>
            <a:rPr lang="en-US" baseline="0"/>
            <a:t>Communicate</a:t>
          </a:r>
          <a:endParaRPr lang="en-US"/>
        </a:p>
      </dgm:t>
    </dgm:pt>
    <dgm:pt modelId="{DE9C6399-2304-44BB-BF62-78317F0CAC73}" type="parTrans" cxnId="{35397DF8-5CBC-4C6E-87A7-A9D964AC0C89}">
      <dgm:prSet/>
      <dgm:spPr/>
      <dgm:t>
        <a:bodyPr/>
        <a:lstStyle/>
        <a:p>
          <a:endParaRPr lang="en-US"/>
        </a:p>
      </dgm:t>
    </dgm:pt>
    <dgm:pt modelId="{D9BCE647-33C3-4085-960B-C0CC43CE00E3}" type="sibTrans" cxnId="{35397DF8-5CBC-4C6E-87A7-A9D964AC0C89}">
      <dgm:prSet/>
      <dgm:spPr/>
      <dgm:t>
        <a:bodyPr/>
        <a:lstStyle/>
        <a:p>
          <a:endParaRPr lang="en-US"/>
        </a:p>
      </dgm:t>
    </dgm:pt>
    <dgm:pt modelId="{059274BF-9BD6-46D2-85B7-778128F10636}" type="pres">
      <dgm:prSet presAssocID="{899F6845-7E01-4727-ABF8-CC37BE49C67E}" presName="root" presStyleCnt="0">
        <dgm:presLayoutVars>
          <dgm:dir/>
          <dgm:resizeHandles val="exact"/>
        </dgm:presLayoutVars>
      </dgm:prSet>
      <dgm:spPr/>
    </dgm:pt>
    <dgm:pt modelId="{D0C5757E-2BF9-473C-97E4-588AE04BE34C}" type="pres">
      <dgm:prSet presAssocID="{2008D88A-6742-47F4-9DA1-9F663925265A}" presName="compNode" presStyleCnt="0"/>
      <dgm:spPr/>
    </dgm:pt>
    <dgm:pt modelId="{5F259254-8965-402D-A9A9-533B3A4145C1}" type="pres">
      <dgm:prSet presAssocID="{2008D88A-6742-47F4-9DA1-9F663925265A}" presName="iconBgRect" presStyleLbl="bgShp" presStyleIdx="0" presStyleCnt="3"/>
      <dgm:spPr/>
    </dgm:pt>
    <dgm:pt modelId="{DF01181D-8CC8-43A4-B47B-28745BFD9323}" type="pres">
      <dgm:prSet presAssocID="{2008D88A-6742-47F4-9DA1-9F66392526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arning"/>
        </a:ext>
      </dgm:extLst>
    </dgm:pt>
    <dgm:pt modelId="{7025055F-430A-4A8B-9F78-9BA3C9ADB660}" type="pres">
      <dgm:prSet presAssocID="{2008D88A-6742-47F4-9DA1-9F663925265A}" presName="spaceRect" presStyleCnt="0"/>
      <dgm:spPr/>
    </dgm:pt>
    <dgm:pt modelId="{1990D219-5C50-43DF-8E26-C4861FC93E0B}" type="pres">
      <dgm:prSet presAssocID="{2008D88A-6742-47F4-9DA1-9F663925265A}" presName="textRect" presStyleLbl="revTx" presStyleIdx="0" presStyleCnt="3">
        <dgm:presLayoutVars>
          <dgm:chMax val="1"/>
          <dgm:chPref val="1"/>
        </dgm:presLayoutVars>
      </dgm:prSet>
      <dgm:spPr/>
    </dgm:pt>
    <dgm:pt modelId="{A5EA9892-EDB0-486C-A248-154E7FDCFE55}" type="pres">
      <dgm:prSet presAssocID="{70232103-E7B8-440F-BCCE-083C4E45161D}" presName="sibTrans" presStyleCnt="0"/>
      <dgm:spPr/>
    </dgm:pt>
    <dgm:pt modelId="{721BA668-F012-40C2-B423-F840DCF08EBD}" type="pres">
      <dgm:prSet presAssocID="{BA0C9236-9DFD-4003-995F-A11DE5D6CD8E}" presName="compNode" presStyleCnt="0"/>
      <dgm:spPr/>
    </dgm:pt>
    <dgm:pt modelId="{D875C139-C342-467A-A861-C357A80B3668}" type="pres">
      <dgm:prSet presAssocID="{BA0C9236-9DFD-4003-995F-A11DE5D6CD8E}" presName="iconBgRect" presStyleLbl="bgShp" presStyleIdx="1" presStyleCnt="3"/>
      <dgm:spPr/>
    </dgm:pt>
    <dgm:pt modelId="{8E46CDA7-C7A8-4FC5-9FBC-EEF9A52094B9}" type="pres">
      <dgm:prSet presAssocID="{BA0C9236-9DFD-4003-995F-A11DE5D6CD8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mpass"/>
        </a:ext>
      </dgm:extLst>
    </dgm:pt>
    <dgm:pt modelId="{E7B07A4C-C8D5-47C1-93C0-28982B113014}" type="pres">
      <dgm:prSet presAssocID="{BA0C9236-9DFD-4003-995F-A11DE5D6CD8E}" presName="spaceRect" presStyleCnt="0"/>
      <dgm:spPr/>
    </dgm:pt>
    <dgm:pt modelId="{1F65373D-9D60-48FA-A8FD-620F8543CC10}" type="pres">
      <dgm:prSet presAssocID="{BA0C9236-9DFD-4003-995F-A11DE5D6CD8E}" presName="textRect" presStyleLbl="revTx" presStyleIdx="1" presStyleCnt="3">
        <dgm:presLayoutVars>
          <dgm:chMax val="1"/>
          <dgm:chPref val="1"/>
        </dgm:presLayoutVars>
      </dgm:prSet>
      <dgm:spPr/>
    </dgm:pt>
    <dgm:pt modelId="{835FD39F-E2B0-452F-91F8-0482455A88BB}" type="pres">
      <dgm:prSet presAssocID="{BEB88E0D-C86E-42B5-8027-9E8762485E1E}" presName="sibTrans" presStyleCnt="0"/>
      <dgm:spPr/>
    </dgm:pt>
    <dgm:pt modelId="{B3215ACA-E78C-45AD-8189-6C1EA3E3C569}" type="pres">
      <dgm:prSet presAssocID="{BF53799A-204C-4CA4-97D1-F75DE4F424FE}" presName="compNode" presStyleCnt="0"/>
      <dgm:spPr/>
    </dgm:pt>
    <dgm:pt modelId="{FBC54671-221C-4780-9497-136B9DEAE0F0}" type="pres">
      <dgm:prSet presAssocID="{BF53799A-204C-4CA4-97D1-F75DE4F424FE}" presName="iconBgRect" presStyleLbl="bgShp" presStyleIdx="2" presStyleCnt="3"/>
      <dgm:spPr/>
    </dgm:pt>
    <dgm:pt modelId="{0A1D1CFD-C7D3-46C3-B8F0-12330E95F4DD}" type="pres">
      <dgm:prSet presAssocID="{BF53799A-204C-4CA4-97D1-F75DE4F424F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at"/>
        </a:ext>
      </dgm:extLst>
    </dgm:pt>
    <dgm:pt modelId="{A51D4AC9-025F-4C9D-B146-89E71317A56F}" type="pres">
      <dgm:prSet presAssocID="{BF53799A-204C-4CA4-97D1-F75DE4F424FE}" presName="spaceRect" presStyleCnt="0"/>
      <dgm:spPr/>
    </dgm:pt>
    <dgm:pt modelId="{A74A1D23-4A7D-48D5-A43E-F7D77718C9E2}" type="pres">
      <dgm:prSet presAssocID="{BF53799A-204C-4CA4-97D1-F75DE4F424FE}" presName="textRect" presStyleLbl="revTx" presStyleIdx="2" presStyleCnt="3">
        <dgm:presLayoutVars>
          <dgm:chMax val="1"/>
          <dgm:chPref val="1"/>
        </dgm:presLayoutVars>
      </dgm:prSet>
      <dgm:spPr/>
    </dgm:pt>
  </dgm:ptLst>
  <dgm:cxnLst>
    <dgm:cxn modelId="{DCF2E137-3348-42DD-A1A7-2945805B2D80}" type="presOf" srcId="{2008D88A-6742-47F4-9DA1-9F663925265A}" destId="{1990D219-5C50-43DF-8E26-C4861FC93E0B}" srcOrd="0" destOrd="0" presId="urn:microsoft.com/office/officeart/2018/5/layout/IconCircleLabelList"/>
    <dgm:cxn modelId="{2301CB52-1D57-41BF-A582-0DF9416EAE8D}" srcId="{899F6845-7E01-4727-ABF8-CC37BE49C67E}" destId="{2008D88A-6742-47F4-9DA1-9F663925265A}" srcOrd="0" destOrd="0" parTransId="{96082722-B474-4266-B9D5-50C1F06270CD}" sibTransId="{70232103-E7B8-440F-BCCE-083C4E45161D}"/>
    <dgm:cxn modelId="{5753F054-8858-46C5-A994-F9B3DAAC7584}" type="presOf" srcId="{BF53799A-204C-4CA4-97D1-F75DE4F424FE}" destId="{A74A1D23-4A7D-48D5-A43E-F7D77718C9E2}" srcOrd="0" destOrd="0" presId="urn:microsoft.com/office/officeart/2018/5/layout/IconCircleLabelList"/>
    <dgm:cxn modelId="{AE6BE49C-26B1-422F-B301-D2040928D3ED}" type="presOf" srcId="{899F6845-7E01-4727-ABF8-CC37BE49C67E}" destId="{059274BF-9BD6-46D2-85B7-778128F10636}" srcOrd="0" destOrd="0" presId="urn:microsoft.com/office/officeart/2018/5/layout/IconCircleLabelList"/>
    <dgm:cxn modelId="{EC7DF9BB-46F8-4F53-9A1C-94222754FB41}" srcId="{899F6845-7E01-4727-ABF8-CC37BE49C67E}" destId="{BA0C9236-9DFD-4003-995F-A11DE5D6CD8E}" srcOrd="1" destOrd="0" parTransId="{78F69505-9344-404A-B480-BE511E7DBA47}" sibTransId="{BEB88E0D-C86E-42B5-8027-9E8762485E1E}"/>
    <dgm:cxn modelId="{93F6B7C5-E0D6-463D-BC03-49892CAD4360}" type="presOf" srcId="{BA0C9236-9DFD-4003-995F-A11DE5D6CD8E}" destId="{1F65373D-9D60-48FA-A8FD-620F8543CC10}" srcOrd="0" destOrd="0" presId="urn:microsoft.com/office/officeart/2018/5/layout/IconCircleLabelList"/>
    <dgm:cxn modelId="{35397DF8-5CBC-4C6E-87A7-A9D964AC0C89}" srcId="{899F6845-7E01-4727-ABF8-CC37BE49C67E}" destId="{BF53799A-204C-4CA4-97D1-F75DE4F424FE}" srcOrd="2" destOrd="0" parTransId="{DE9C6399-2304-44BB-BF62-78317F0CAC73}" sibTransId="{D9BCE647-33C3-4085-960B-C0CC43CE00E3}"/>
    <dgm:cxn modelId="{11D5AC5E-871C-4191-A0BC-EC8CE803A1DE}" type="presParOf" srcId="{059274BF-9BD6-46D2-85B7-778128F10636}" destId="{D0C5757E-2BF9-473C-97E4-588AE04BE34C}" srcOrd="0" destOrd="0" presId="urn:microsoft.com/office/officeart/2018/5/layout/IconCircleLabelList"/>
    <dgm:cxn modelId="{7C17E423-0A79-493F-9086-F3386B3480FC}" type="presParOf" srcId="{D0C5757E-2BF9-473C-97E4-588AE04BE34C}" destId="{5F259254-8965-402D-A9A9-533B3A4145C1}" srcOrd="0" destOrd="0" presId="urn:microsoft.com/office/officeart/2018/5/layout/IconCircleLabelList"/>
    <dgm:cxn modelId="{C48E5D45-F3D3-4ABF-A59A-BD3093C8CD38}" type="presParOf" srcId="{D0C5757E-2BF9-473C-97E4-588AE04BE34C}" destId="{DF01181D-8CC8-43A4-B47B-28745BFD9323}" srcOrd="1" destOrd="0" presId="urn:microsoft.com/office/officeart/2018/5/layout/IconCircleLabelList"/>
    <dgm:cxn modelId="{733BA190-0F25-4700-A8F1-B9D61E3E4681}" type="presParOf" srcId="{D0C5757E-2BF9-473C-97E4-588AE04BE34C}" destId="{7025055F-430A-4A8B-9F78-9BA3C9ADB660}" srcOrd="2" destOrd="0" presId="urn:microsoft.com/office/officeart/2018/5/layout/IconCircleLabelList"/>
    <dgm:cxn modelId="{107B4422-C6B1-4489-B802-794275B7DDFB}" type="presParOf" srcId="{D0C5757E-2BF9-473C-97E4-588AE04BE34C}" destId="{1990D219-5C50-43DF-8E26-C4861FC93E0B}" srcOrd="3" destOrd="0" presId="urn:microsoft.com/office/officeart/2018/5/layout/IconCircleLabelList"/>
    <dgm:cxn modelId="{7F5F73F2-32FC-45F6-B2DC-E1080D2B60A3}" type="presParOf" srcId="{059274BF-9BD6-46D2-85B7-778128F10636}" destId="{A5EA9892-EDB0-486C-A248-154E7FDCFE55}" srcOrd="1" destOrd="0" presId="urn:microsoft.com/office/officeart/2018/5/layout/IconCircleLabelList"/>
    <dgm:cxn modelId="{A57CCFF1-C345-4E00-9BA0-D90A57DB5853}" type="presParOf" srcId="{059274BF-9BD6-46D2-85B7-778128F10636}" destId="{721BA668-F012-40C2-B423-F840DCF08EBD}" srcOrd="2" destOrd="0" presId="urn:microsoft.com/office/officeart/2018/5/layout/IconCircleLabelList"/>
    <dgm:cxn modelId="{08FFE1E2-365A-421A-855E-1C5BF05D9CC4}" type="presParOf" srcId="{721BA668-F012-40C2-B423-F840DCF08EBD}" destId="{D875C139-C342-467A-A861-C357A80B3668}" srcOrd="0" destOrd="0" presId="urn:microsoft.com/office/officeart/2018/5/layout/IconCircleLabelList"/>
    <dgm:cxn modelId="{41D81B7A-D53D-4ADB-9DF9-5D092286A150}" type="presParOf" srcId="{721BA668-F012-40C2-B423-F840DCF08EBD}" destId="{8E46CDA7-C7A8-4FC5-9FBC-EEF9A52094B9}" srcOrd="1" destOrd="0" presId="urn:microsoft.com/office/officeart/2018/5/layout/IconCircleLabelList"/>
    <dgm:cxn modelId="{DA747819-D0C6-4DF9-8C4C-EAEC259273D8}" type="presParOf" srcId="{721BA668-F012-40C2-B423-F840DCF08EBD}" destId="{E7B07A4C-C8D5-47C1-93C0-28982B113014}" srcOrd="2" destOrd="0" presId="urn:microsoft.com/office/officeart/2018/5/layout/IconCircleLabelList"/>
    <dgm:cxn modelId="{1E04DD07-E5A1-4568-A48E-EC6966FDC067}" type="presParOf" srcId="{721BA668-F012-40C2-B423-F840DCF08EBD}" destId="{1F65373D-9D60-48FA-A8FD-620F8543CC10}" srcOrd="3" destOrd="0" presId="urn:microsoft.com/office/officeart/2018/5/layout/IconCircleLabelList"/>
    <dgm:cxn modelId="{EE9EC796-C7F5-4C9A-B13C-DB34928DCCAD}" type="presParOf" srcId="{059274BF-9BD6-46D2-85B7-778128F10636}" destId="{835FD39F-E2B0-452F-91F8-0482455A88BB}" srcOrd="3" destOrd="0" presId="urn:microsoft.com/office/officeart/2018/5/layout/IconCircleLabelList"/>
    <dgm:cxn modelId="{4D0A7980-A085-44BA-A563-5EDCDCECB0BB}" type="presParOf" srcId="{059274BF-9BD6-46D2-85B7-778128F10636}" destId="{B3215ACA-E78C-45AD-8189-6C1EA3E3C569}" srcOrd="4" destOrd="0" presId="urn:microsoft.com/office/officeart/2018/5/layout/IconCircleLabelList"/>
    <dgm:cxn modelId="{92A4DFA1-F44E-45A5-86E8-3AF091060E51}" type="presParOf" srcId="{B3215ACA-E78C-45AD-8189-6C1EA3E3C569}" destId="{FBC54671-221C-4780-9497-136B9DEAE0F0}" srcOrd="0" destOrd="0" presId="urn:microsoft.com/office/officeart/2018/5/layout/IconCircleLabelList"/>
    <dgm:cxn modelId="{033D5762-3C63-48F5-9ACF-3EB4B33E941D}" type="presParOf" srcId="{B3215ACA-E78C-45AD-8189-6C1EA3E3C569}" destId="{0A1D1CFD-C7D3-46C3-B8F0-12330E95F4DD}" srcOrd="1" destOrd="0" presId="urn:microsoft.com/office/officeart/2018/5/layout/IconCircleLabelList"/>
    <dgm:cxn modelId="{F5FC6A73-1D11-436E-B687-A8794664E65F}" type="presParOf" srcId="{B3215ACA-E78C-45AD-8189-6C1EA3E3C569}" destId="{A51D4AC9-025F-4C9D-B146-89E71317A56F}" srcOrd="2" destOrd="0" presId="urn:microsoft.com/office/officeart/2018/5/layout/IconCircleLabelList"/>
    <dgm:cxn modelId="{8B963587-6003-415D-B17A-C6E19615E4A6}" type="presParOf" srcId="{B3215ACA-E78C-45AD-8189-6C1EA3E3C569}" destId="{A74A1D23-4A7D-48D5-A43E-F7D77718C9E2}"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259254-8965-402D-A9A9-533B3A4145C1}">
      <dsp:nvSpPr>
        <dsp:cNvPr id="0" name=""/>
        <dsp:cNvSpPr/>
      </dsp:nvSpPr>
      <dsp:spPr>
        <a:xfrm>
          <a:off x="638475" y="107206"/>
          <a:ext cx="1852875" cy="185287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F01181D-8CC8-43A4-B47B-28745BFD9323}">
      <dsp:nvSpPr>
        <dsp:cNvPr id="0" name=""/>
        <dsp:cNvSpPr/>
      </dsp:nvSpPr>
      <dsp:spPr>
        <a:xfrm>
          <a:off x="1033350" y="502082"/>
          <a:ext cx="1063124" cy="10631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990D219-5C50-43DF-8E26-C4861FC93E0B}">
      <dsp:nvSpPr>
        <dsp:cNvPr id="0" name=""/>
        <dsp:cNvSpPr/>
      </dsp:nvSpPr>
      <dsp:spPr>
        <a:xfrm>
          <a:off x="46162" y="2537207"/>
          <a:ext cx="303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defRPr cap="all"/>
          </a:pPr>
          <a:r>
            <a:rPr lang="en-US" sz="3600" kern="1200" baseline="0"/>
            <a:t>Safety First</a:t>
          </a:r>
          <a:endParaRPr lang="en-US" sz="3600" kern="1200"/>
        </a:p>
      </dsp:txBody>
      <dsp:txXfrm>
        <a:off x="46162" y="2537207"/>
        <a:ext cx="3037500" cy="720000"/>
      </dsp:txXfrm>
    </dsp:sp>
    <dsp:sp modelId="{D875C139-C342-467A-A861-C357A80B3668}">
      <dsp:nvSpPr>
        <dsp:cNvPr id="0" name=""/>
        <dsp:cNvSpPr/>
      </dsp:nvSpPr>
      <dsp:spPr>
        <a:xfrm>
          <a:off x="4207537" y="107206"/>
          <a:ext cx="1852875" cy="185287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46CDA7-C7A8-4FC5-9FBC-EEF9A52094B9}">
      <dsp:nvSpPr>
        <dsp:cNvPr id="0" name=""/>
        <dsp:cNvSpPr/>
      </dsp:nvSpPr>
      <dsp:spPr>
        <a:xfrm>
          <a:off x="4602412" y="502082"/>
          <a:ext cx="1063124" cy="106312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F65373D-9D60-48FA-A8FD-620F8543CC10}">
      <dsp:nvSpPr>
        <dsp:cNvPr id="0" name=""/>
        <dsp:cNvSpPr/>
      </dsp:nvSpPr>
      <dsp:spPr>
        <a:xfrm>
          <a:off x="3615225" y="2537207"/>
          <a:ext cx="303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defRPr cap="all"/>
          </a:pPr>
          <a:r>
            <a:rPr lang="en-US" sz="3600" kern="1200" baseline="0"/>
            <a:t>Guide</a:t>
          </a:r>
          <a:endParaRPr lang="en-US" sz="3600" kern="1200"/>
        </a:p>
      </dsp:txBody>
      <dsp:txXfrm>
        <a:off x="3615225" y="2537207"/>
        <a:ext cx="3037500" cy="720000"/>
      </dsp:txXfrm>
    </dsp:sp>
    <dsp:sp modelId="{FBC54671-221C-4780-9497-136B9DEAE0F0}">
      <dsp:nvSpPr>
        <dsp:cNvPr id="0" name=""/>
        <dsp:cNvSpPr/>
      </dsp:nvSpPr>
      <dsp:spPr>
        <a:xfrm>
          <a:off x="7776600" y="107206"/>
          <a:ext cx="1852875" cy="185287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A1D1CFD-C7D3-46C3-B8F0-12330E95F4DD}">
      <dsp:nvSpPr>
        <dsp:cNvPr id="0" name=""/>
        <dsp:cNvSpPr/>
      </dsp:nvSpPr>
      <dsp:spPr>
        <a:xfrm>
          <a:off x="8171475" y="502082"/>
          <a:ext cx="1063124" cy="106312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74A1D23-4A7D-48D5-A43E-F7D77718C9E2}">
      <dsp:nvSpPr>
        <dsp:cNvPr id="0" name=""/>
        <dsp:cNvSpPr/>
      </dsp:nvSpPr>
      <dsp:spPr>
        <a:xfrm>
          <a:off x="7184287" y="2537207"/>
          <a:ext cx="303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defRPr cap="all"/>
          </a:pPr>
          <a:r>
            <a:rPr lang="en-US" sz="3600" kern="1200" baseline="0"/>
            <a:t>Communicate</a:t>
          </a:r>
          <a:endParaRPr lang="en-US" sz="3600" kern="1200"/>
        </a:p>
      </dsp:txBody>
      <dsp:txXfrm>
        <a:off x="7184287" y="2537207"/>
        <a:ext cx="303750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A37D6D71-8B28-4ED6-B932-04B197003D23}" type="datetimeFigureOut">
              <a:rPr lang="en-US" smtClean="0"/>
              <a:pPr algn="r"/>
              <a:t>2/23/25</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923376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A37D6D71-8B28-4ED6-B932-04B197003D23}" type="datetimeFigureOut">
              <a:rPr lang="en-US" smtClean="0"/>
              <a:pPr algn="r"/>
              <a:t>2/23/25</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835100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A37D6D71-8B28-4ED6-B932-04B197003D23}" type="datetimeFigureOut">
              <a:rPr lang="en-US" smtClean="0"/>
              <a:pPr algn="r"/>
              <a:t>2/23/25</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530172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smtClean="0"/>
              <a:pPr algn="r"/>
              <a:t>2/23/25</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993552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1E0804-8E9E-4C6E-B18D-44FE715B239E}"/>
              </a:ext>
            </a:extLst>
          </p:cNvPr>
          <p:cNvSpPr/>
          <p:nvPr/>
        </p:nvSpPr>
        <p:spPr>
          <a:xfrm>
            <a:off x="0" y="0"/>
            <a:ext cx="12192000" cy="4224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278AA1-17A5-44BF-8791-EACDA31F5D86}"/>
              </a:ext>
            </a:extLst>
          </p:cNvPr>
          <p:cNvSpPr>
            <a:spLocks noGrp="1"/>
          </p:cNvSpPr>
          <p:nvPr>
            <p:ph type="title"/>
          </p:nvPr>
        </p:nvSpPr>
        <p:spPr>
          <a:xfrm>
            <a:off x="960120" y="768096"/>
            <a:ext cx="10268712" cy="3136392"/>
          </a:xfrm>
        </p:spPr>
        <p:txBody>
          <a:bodyPr anchor="b">
            <a:normAutofit/>
          </a:bodyPr>
          <a:lstStyle>
            <a:lvl1pPr>
              <a:defRPr sz="72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1203A5-DA79-4778-AB85-150365748494}"/>
              </a:ext>
            </a:extLst>
          </p:cNvPr>
          <p:cNvSpPr>
            <a:spLocks noGrp="1"/>
          </p:cNvSpPr>
          <p:nvPr>
            <p:ph type="body" idx="1"/>
          </p:nvPr>
        </p:nvSpPr>
        <p:spPr>
          <a:xfrm>
            <a:off x="960120" y="4544568"/>
            <a:ext cx="10268712" cy="1545336"/>
          </a:xfrm>
        </p:spPr>
        <p:txBody>
          <a:bodyPr>
            <a:normAutofit/>
          </a:bodyPr>
          <a:lstStyle>
            <a:lvl1pPr marL="0" indent="0">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8">
            <a:extLst>
              <a:ext uri="{FF2B5EF4-FFF2-40B4-BE49-F238E27FC236}">
                <a16:creationId xmlns:a16="http://schemas.microsoft.com/office/drawing/2014/main" id="{CE3B1B5E-0912-44AE-BAED-70B980E53915}"/>
              </a:ext>
            </a:extLst>
          </p:cNvPr>
          <p:cNvSpPr>
            <a:spLocks noGrp="1"/>
          </p:cNvSpPr>
          <p:nvPr>
            <p:ph type="dt" sz="half" idx="10"/>
          </p:nvPr>
        </p:nvSpPr>
        <p:spPr/>
        <p:txBody>
          <a:bodyPr/>
          <a:lstStyle/>
          <a:p>
            <a:pPr algn="r"/>
            <a:fld id="{A37D6D71-8B28-4ED6-B932-04B197003D23}" type="datetimeFigureOut">
              <a:rPr lang="en-US" smtClean="0"/>
              <a:pPr algn="r"/>
              <a:t>2/23/25</a:t>
            </a:fld>
            <a:endParaRPr lang="en-US" dirty="0"/>
          </a:p>
        </p:txBody>
      </p:sp>
      <p:sp>
        <p:nvSpPr>
          <p:cNvPr id="10" name="Footer Placeholder 9">
            <a:extLst>
              <a:ext uri="{FF2B5EF4-FFF2-40B4-BE49-F238E27FC236}">
                <a16:creationId xmlns:a16="http://schemas.microsoft.com/office/drawing/2014/main" id="{346C82F1-A7B2-4F03-A26B-59D79BF5BFD5}"/>
              </a:ext>
            </a:extLst>
          </p:cNvPr>
          <p:cNvSpPr>
            <a:spLocks noGrp="1"/>
          </p:cNvSpPr>
          <p:nvPr>
            <p:ph type="ftr" sz="quarter" idx="11"/>
          </p:nvPr>
        </p:nvSpPr>
        <p:spPr/>
        <p:txBody>
          <a:bodyPr/>
          <a:lstStyle/>
          <a:p>
            <a:endParaRPr lang="en-US" dirty="0">
              <a:solidFill>
                <a:schemeClr val="tx1"/>
              </a:solidFill>
            </a:endParaRPr>
          </a:p>
        </p:txBody>
      </p:sp>
      <p:sp>
        <p:nvSpPr>
          <p:cNvPr id="11" name="Slide Number Placeholder 10">
            <a:extLst>
              <a:ext uri="{FF2B5EF4-FFF2-40B4-BE49-F238E27FC236}">
                <a16:creationId xmlns:a16="http://schemas.microsoft.com/office/drawing/2014/main" id="{B1DC1ABC-47A9-477B-A29D-F6690EE6B532}"/>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98774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F398-F05F-4793-9FA5-5B817EB95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7F1CD-2CD4-4BBB-AB36-73A20B1A8D69}"/>
              </a:ext>
            </a:extLst>
          </p:cNvPr>
          <p:cNvSpPr>
            <a:spLocks noGrp="1"/>
          </p:cNvSpPr>
          <p:nvPr>
            <p:ph sz="half" idx="1"/>
          </p:nvPr>
        </p:nvSpPr>
        <p:spPr>
          <a:xfrm>
            <a:off x="960120" y="2587752"/>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67BBE02-B884-4CCC-9CBD-13B792BBA2BE}"/>
              </a:ext>
            </a:extLst>
          </p:cNvPr>
          <p:cNvSpPr>
            <a:spLocks noGrp="1"/>
          </p:cNvSpPr>
          <p:nvPr>
            <p:ph sz="half" idx="2"/>
          </p:nvPr>
        </p:nvSpPr>
        <p:spPr>
          <a:xfrm>
            <a:off x="6412992" y="2583371"/>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a:extLst>
              <a:ext uri="{FF2B5EF4-FFF2-40B4-BE49-F238E27FC236}">
                <a16:creationId xmlns:a16="http://schemas.microsoft.com/office/drawing/2014/main" id="{B7FBE509-AA68-4D63-A589-AD5DE7FFFECA}"/>
              </a:ext>
            </a:extLst>
          </p:cNvPr>
          <p:cNvSpPr>
            <a:spLocks noGrp="1"/>
          </p:cNvSpPr>
          <p:nvPr>
            <p:ph type="dt" sz="half" idx="10"/>
          </p:nvPr>
        </p:nvSpPr>
        <p:spPr/>
        <p:txBody>
          <a:bodyPr/>
          <a:lstStyle/>
          <a:p>
            <a:pPr algn="r"/>
            <a:fld id="{A37D6D71-8B28-4ED6-B932-04B197003D23}" type="datetimeFigureOut">
              <a:rPr lang="en-US" smtClean="0"/>
              <a:pPr algn="r"/>
              <a:t>2/23/25</a:t>
            </a:fld>
            <a:endParaRPr lang="en-US" dirty="0"/>
          </a:p>
        </p:txBody>
      </p:sp>
      <p:sp>
        <p:nvSpPr>
          <p:cNvPr id="13" name="Footer Placeholder 12">
            <a:extLst>
              <a:ext uri="{FF2B5EF4-FFF2-40B4-BE49-F238E27FC236}">
                <a16:creationId xmlns:a16="http://schemas.microsoft.com/office/drawing/2014/main" id="{9C1A4D52-57E4-4F45-BC2C-9FD73E9CEC59}"/>
              </a:ext>
            </a:extLst>
          </p:cNvPr>
          <p:cNvSpPr>
            <a:spLocks noGrp="1"/>
          </p:cNvSpPr>
          <p:nvPr>
            <p:ph type="ftr" sz="quarter" idx="11"/>
          </p:nvPr>
        </p:nvSpPr>
        <p:spPr/>
        <p:txBody>
          <a:bodyPr/>
          <a:lstStyle/>
          <a:p>
            <a:endParaRPr lang="en-US" dirty="0">
              <a:solidFill>
                <a:schemeClr val="tx1"/>
              </a:solidFill>
            </a:endParaRPr>
          </a:p>
        </p:txBody>
      </p:sp>
      <p:sp>
        <p:nvSpPr>
          <p:cNvPr id="14" name="Slide Number Placeholder 13">
            <a:extLst>
              <a:ext uri="{FF2B5EF4-FFF2-40B4-BE49-F238E27FC236}">
                <a16:creationId xmlns:a16="http://schemas.microsoft.com/office/drawing/2014/main" id="{E76AD5E1-358D-4236-85AE-74713259EF08}"/>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30948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87D32C-166A-4FBE-B24D-C25769095429}"/>
              </a:ext>
            </a:extLst>
          </p:cNvPr>
          <p:cNvSpPr>
            <a:spLocks noGrp="1"/>
          </p:cNvSpPr>
          <p:nvPr>
            <p:ph type="body" idx="1"/>
          </p:nvPr>
        </p:nvSpPr>
        <p:spPr>
          <a:xfrm>
            <a:off x="960121"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9EC567-F249-462A-B71A-9C40D50E26AA}"/>
              </a:ext>
            </a:extLst>
          </p:cNvPr>
          <p:cNvSpPr>
            <a:spLocks noGrp="1"/>
          </p:cNvSpPr>
          <p:nvPr>
            <p:ph sz="half" idx="2"/>
          </p:nvPr>
        </p:nvSpPr>
        <p:spPr>
          <a:xfrm>
            <a:off x="960120"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BB7D2C6-69D1-4DE4-BF68-5FB0623DB9E3}"/>
              </a:ext>
            </a:extLst>
          </p:cNvPr>
          <p:cNvSpPr>
            <a:spLocks noGrp="1"/>
          </p:cNvSpPr>
          <p:nvPr>
            <p:ph type="body" sz="quarter" idx="3"/>
          </p:nvPr>
        </p:nvSpPr>
        <p:spPr>
          <a:xfrm>
            <a:off x="6409944"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367CC7-ED09-4F8D-A39A-C5969D33B9F8}"/>
              </a:ext>
            </a:extLst>
          </p:cNvPr>
          <p:cNvSpPr>
            <a:spLocks noGrp="1"/>
          </p:cNvSpPr>
          <p:nvPr>
            <p:ph sz="quarter" idx="4"/>
          </p:nvPr>
        </p:nvSpPr>
        <p:spPr>
          <a:xfrm>
            <a:off x="6409944"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5F92A44F-DE98-4FB5-B474-5DCCDD267A79}"/>
              </a:ext>
            </a:extLst>
          </p:cNvPr>
          <p:cNvSpPr>
            <a:spLocks noGrp="1"/>
          </p:cNvSpPr>
          <p:nvPr>
            <p:ph type="dt" sz="half" idx="10"/>
          </p:nvPr>
        </p:nvSpPr>
        <p:spPr/>
        <p:txBody>
          <a:bodyPr/>
          <a:lstStyle/>
          <a:p>
            <a:pPr algn="r"/>
            <a:fld id="{A37D6D71-8B28-4ED6-B932-04B197003D23}" type="datetimeFigureOut">
              <a:rPr lang="en-US" smtClean="0"/>
              <a:pPr algn="r"/>
              <a:t>2/23/25</a:t>
            </a:fld>
            <a:endParaRPr lang="en-US" dirty="0"/>
          </a:p>
        </p:txBody>
      </p:sp>
      <p:sp>
        <p:nvSpPr>
          <p:cNvPr id="11" name="Footer Placeholder 10">
            <a:extLst>
              <a:ext uri="{FF2B5EF4-FFF2-40B4-BE49-F238E27FC236}">
                <a16:creationId xmlns:a16="http://schemas.microsoft.com/office/drawing/2014/main" id="{3ACC79DA-A9E4-4E93-93F1-81907A901BBB}"/>
              </a:ext>
            </a:extLst>
          </p:cNvPr>
          <p:cNvSpPr>
            <a:spLocks noGrp="1"/>
          </p:cNvSpPr>
          <p:nvPr>
            <p:ph type="ftr" sz="quarter" idx="11"/>
          </p:nvPr>
        </p:nvSpPr>
        <p:spPr/>
        <p:txBody>
          <a:bodyPr/>
          <a:lstStyle/>
          <a:p>
            <a:endParaRPr lang="en-US" dirty="0">
              <a:solidFill>
                <a:schemeClr val="tx1"/>
              </a:solidFill>
            </a:endParaRPr>
          </a:p>
        </p:txBody>
      </p:sp>
      <p:sp>
        <p:nvSpPr>
          <p:cNvPr id="12" name="Slide Number Placeholder 11">
            <a:extLst>
              <a:ext uri="{FF2B5EF4-FFF2-40B4-BE49-F238E27FC236}">
                <a16:creationId xmlns:a16="http://schemas.microsoft.com/office/drawing/2014/main" id="{404DFE57-AA80-4ED8-AD77-35CC56F3FBC6}"/>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3" name="Title 12">
            <a:extLst>
              <a:ext uri="{FF2B5EF4-FFF2-40B4-BE49-F238E27FC236}">
                <a16:creationId xmlns:a16="http://schemas.microsoft.com/office/drawing/2014/main" id="{FB62259C-ADDF-4293-AD3B-AB2E04A7483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54147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7BA0-DC57-452F-85B7-C979AA690920}"/>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F1C53797-8D72-4774-AC93-EB9FDD650CCD}"/>
              </a:ext>
            </a:extLst>
          </p:cNvPr>
          <p:cNvSpPr>
            <a:spLocks noGrp="1"/>
          </p:cNvSpPr>
          <p:nvPr>
            <p:ph type="dt" sz="half" idx="10"/>
          </p:nvPr>
        </p:nvSpPr>
        <p:spPr/>
        <p:txBody>
          <a:bodyPr/>
          <a:lstStyle/>
          <a:p>
            <a:pPr algn="r"/>
            <a:fld id="{A37D6D71-8B28-4ED6-B932-04B197003D23}" type="datetimeFigureOut">
              <a:rPr lang="en-US" smtClean="0"/>
              <a:pPr algn="r"/>
              <a:t>2/23/25</a:t>
            </a:fld>
            <a:endParaRPr lang="en-US" dirty="0"/>
          </a:p>
        </p:txBody>
      </p:sp>
      <p:sp>
        <p:nvSpPr>
          <p:cNvPr id="7" name="Footer Placeholder 6">
            <a:extLst>
              <a:ext uri="{FF2B5EF4-FFF2-40B4-BE49-F238E27FC236}">
                <a16:creationId xmlns:a16="http://schemas.microsoft.com/office/drawing/2014/main" id="{9E945AB7-1A32-4516-ABF9-B40958AE2E73}"/>
              </a:ext>
            </a:extLst>
          </p:cNvPr>
          <p:cNvSpPr>
            <a:spLocks noGrp="1"/>
          </p:cNvSpPr>
          <p:nvPr>
            <p:ph type="ftr" sz="quarter" idx="11"/>
          </p:nvPr>
        </p:nvSpPr>
        <p:spPr/>
        <p:txBody>
          <a:bodyPr/>
          <a:lstStyle/>
          <a:p>
            <a:endParaRPr lang="en-US" dirty="0">
              <a:solidFill>
                <a:schemeClr val="tx1"/>
              </a:solidFill>
            </a:endParaRPr>
          </a:p>
        </p:txBody>
      </p:sp>
      <p:sp>
        <p:nvSpPr>
          <p:cNvPr id="8" name="Slide Number Placeholder 7">
            <a:extLst>
              <a:ext uri="{FF2B5EF4-FFF2-40B4-BE49-F238E27FC236}">
                <a16:creationId xmlns:a16="http://schemas.microsoft.com/office/drawing/2014/main" id="{B22923C3-1D67-4089-A6B1-9A10315E807F}"/>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753011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C0A8DC1-14F6-453B-A724-D6493F063F83}"/>
              </a:ext>
            </a:extLst>
          </p:cNvPr>
          <p:cNvSpPr>
            <a:spLocks noGrp="1"/>
          </p:cNvSpPr>
          <p:nvPr>
            <p:ph type="dt" sz="half" idx="10"/>
          </p:nvPr>
        </p:nvSpPr>
        <p:spPr/>
        <p:txBody>
          <a:bodyPr/>
          <a:lstStyle/>
          <a:p>
            <a:pPr algn="r"/>
            <a:fld id="{A37D6D71-8B28-4ED6-B932-04B197003D23}" type="datetimeFigureOut">
              <a:rPr lang="en-US" smtClean="0"/>
              <a:pPr algn="r"/>
              <a:t>2/23/25</a:t>
            </a:fld>
            <a:endParaRPr lang="en-US" dirty="0"/>
          </a:p>
        </p:txBody>
      </p:sp>
      <p:sp>
        <p:nvSpPr>
          <p:cNvPr id="6" name="Footer Placeholder 5">
            <a:extLst>
              <a:ext uri="{FF2B5EF4-FFF2-40B4-BE49-F238E27FC236}">
                <a16:creationId xmlns:a16="http://schemas.microsoft.com/office/drawing/2014/main" id="{66E63FF0-1A91-4698-B12A-112D05373593}"/>
              </a:ext>
            </a:extLst>
          </p:cNvPr>
          <p:cNvSpPr>
            <a:spLocks noGrp="1"/>
          </p:cNvSpPr>
          <p:nvPr>
            <p:ph type="ftr" sz="quarter" idx="11"/>
          </p:nvPr>
        </p:nvSpPr>
        <p:spPr/>
        <p:txBody>
          <a:bodyPr/>
          <a:lstStyle/>
          <a:p>
            <a:endParaRPr lang="en-US" dirty="0">
              <a:solidFill>
                <a:schemeClr val="tx1"/>
              </a:solidFill>
            </a:endParaRPr>
          </a:p>
        </p:txBody>
      </p:sp>
      <p:sp>
        <p:nvSpPr>
          <p:cNvPr id="7" name="Slide Number Placeholder 6">
            <a:extLst>
              <a:ext uri="{FF2B5EF4-FFF2-40B4-BE49-F238E27FC236}">
                <a16:creationId xmlns:a16="http://schemas.microsoft.com/office/drawing/2014/main" id="{1E066D53-44B3-4F04-93FD-9756A60139F9}"/>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72079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A0FE-F7E3-433E-9A29-D778690D223A}"/>
              </a:ext>
            </a:extLst>
          </p:cNvPr>
          <p:cNvSpPr>
            <a:spLocks noGrp="1"/>
          </p:cNvSpPr>
          <p:nvPr>
            <p:ph idx="1"/>
          </p:nvPr>
        </p:nvSpPr>
        <p:spPr>
          <a:xfrm>
            <a:off x="5183188" y="2591850"/>
            <a:ext cx="6045644" cy="3593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794B15D-55F5-4208-AF40-41CAFEB56F4C}"/>
              </a:ext>
            </a:extLst>
          </p:cNvPr>
          <p:cNvSpPr>
            <a:spLocks noGrp="1"/>
          </p:cNvSpPr>
          <p:nvPr>
            <p:ph type="body" sz="half" idx="2"/>
          </p:nvPr>
        </p:nvSpPr>
        <p:spPr>
          <a:xfrm>
            <a:off x="960120" y="2591850"/>
            <a:ext cx="3811905" cy="3277137"/>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E8A46CE7-2F0F-4C85-B633-B9FCB8347AE7}"/>
              </a:ext>
            </a:extLst>
          </p:cNvPr>
          <p:cNvSpPr>
            <a:spLocks noGrp="1"/>
          </p:cNvSpPr>
          <p:nvPr>
            <p:ph type="dt" sz="half" idx="10"/>
          </p:nvPr>
        </p:nvSpPr>
        <p:spPr/>
        <p:txBody>
          <a:bodyPr/>
          <a:lstStyle/>
          <a:p>
            <a:pPr algn="r"/>
            <a:fld id="{A37D6D71-8B28-4ED6-B932-04B197003D23}" type="datetimeFigureOut">
              <a:rPr lang="en-US" smtClean="0"/>
              <a:pPr algn="r"/>
              <a:t>2/23/25</a:t>
            </a:fld>
            <a:endParaRPr lang="en-US" dirty="0"/>
          </a:p>
        </p:txBody>
      </p:sp>
      <p:sp>
        <p:nvSpPr>
          <p:cNvPr id="9" name="Footer Placeholder 8">
            <a:extLst>
              <a:ext uri="{FF2B5EF4-FFF2-40B4-BE49-F238E27FC236}">
                <a16:creationId xmlns:a16="http://schemas.microsoft.com/office/drawing/2014/main" id="{D0900919-3A73-4918-9D97-8DBE7ABB7A19}"/>
              </a:ext>
            </a:extLst>
          </p:cNvPr>
          <p:cNvSpPr>
            <a:spLocks noGrp="1"/>
          </p:cNvSpPr>
          <p:nvPr>
            <p:ph type="ftr" sz="quarter" idx="11"/>
          </p:nvPr>
        </p:nvSpPr>
        <p:spPr/>
        <p:txBody>
          <a:bodyPr/>
          <a:lstStyle/>
          <a:p>
            <a:endParaRPr lang="en-US" dirty="0">
              <a:solidFill>
                <a:schemeClr val="tx1"/>
              </a:solidFill>
            </a:endParaRPr>
          </a:p>
        </p:txBody>
      </p:sp>
      <p:sp>
        <p:nvSpPr>
          <p:cNvPr id="10" name="Slide Number Placeholder 9">
            <a:extLst>
              <a:ext uri="{FF2B5EF4-FFF2-40B4-BE49-F238E27FC236}">
                <a16:creationId xmlns:a16="http://schemas.microsoft.com/office/drawing/2014/main" id="{08BC1001-E44E-4A9A-9E60-2E319A844F6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1" name="Title 10">
            <a:extLst>
              <a:ext uri="{FF2B5EF4-FFF2-40B4-BE49-F238E27FC236}">
                <a16:creationId xmlns:a16="http://schemas.microsoft.com/office/drawing/2014/main" id="{A125AC31-022C-40AA-B65C-C9AC48395A6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12337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797A575-703F-410E-9A84-F9B578FEAE80}"/>
              </a:ext>
            </a:extLst>
          </p:cNvPr>
          <p:cNvSpPr>
            <a:spLocks noGrp="1"/>
          </p:cNvSpPr>
          <p:nvPr>
            <p:ph type="pic" idx="1"/>
          </p:nvPr>
        </p:nvSpPr>
        <p:spPr>
          <a:xfrm>
            <a:off x="0" y="2267712"/>
            <a:ext cx="6571469" cy="4590288"/>
          </a:xfrm>
          <a:solidFill>
            <a:schemeClr val="bg1">
              <a:lumMod val="85000"/>
            </a:schemeClr>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1518B509-934D-400A-A922-45B61AC6EDD8}"/>
              </a:ext>
            </a:extLst>
          </p:cNvPr>
          <p:cNvSpPr>
            <a:spLocks noGrp="1"/>
          </p:cNvSpPr>
          <p:nvPr>
            <p:ph type="body" sz="half" idx="2"/>
          </p:nvPr>
        </p:nvSpPr>
        <p:spPr>
          <a:xfrm>
            <a:off x="7235971" y="2587752"/>
            <a:ext cx="3992856" cy="3593592"/>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9813C51-6954-4F3A-A043-D1BCC8B50F83}"/>
              </a:ext>
            </a:extLst>
          </p:cNvPr>
          <p:cNvSpPr>
            <a:spLocks noGrp="1"/>
          </p:cNvSpPr>
          <p:nvPr>
            <p:ph type="dt" sz="half" idx="10"/>
          </p:nvPr>
        </p:nvSpPr>
        <p:spPr/>
        <p:txBody>
          <a:bodyPr/>
          <a:lstStyle/>
          <a:p>
            <a:pPr algn="r"/>
            <a:fld id="{A37D6D71-8B28-4ED6-B932-04B197003D23}" type="datetimeFigureOut">
              <a:rPr lang="en-US" smtClean="0"/>
              <a:pPr algn="r"/>
              <a:t>2/23/25</a:t>
            </a:fld>
            <a:endParaRPr lang="en-US" dirty="0"/>
          </a:p>
        </p:txBody>
      </p:sp>
      <p:sp>
        <p:nvSpPr>
          <p:cNvPr id="9" name="Footer Placeholder 8">
            <a:extLst>
              <a:ext uri="{FF2B5EF4-FFF2-40B4-BE49-F238E27FC236}">
                <a16:creationId xmlns:a16="http://schemas.microsoft.com/office/drawing/2014/main" id="{C0AC32FB-49A3-40E4-9D24-177597043627}"/>
              </a:ext>
            </a:extLst>
          </p:cNvPr>
          <p:cNvSpPr>
            <a:spLocks noGrp="1"/>
          </p:cNvSpPr>
          <p:nvPr>
            <p:ph type="ftr" sz="quarter" idx="11"/>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effectLst>
                <a:outerShdw blurRad="50800" dist="38100" dir="2700000" algn="tl" rotWithShape="0">
                  <a:prstClr val="black">
                    <a:alpha val="43000"/>
                  </a:prstClr>
                </a:outerShdw>
              </a:effectLst>
            </a:endParaRPr>
          </a:p>
        </p:txBody>
      </p:sp>
      <p:sp>
        <p:nvSpPr>
          <p:cNvPr id="10" name="Slide Number Placeholder 9">
            <a:extLst>
              <a:ext uri="{FF2B5EF4-FFF2-40B4-BE49-F238E27FC236}">
                <a16:creationId xmlns:a16="http://schemas.microsoft.com/office/drawing/2014/main" id="{EC93F5E6-DAE6-447B-8038-5F4C9A799F57}"/>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2" name="Title 1">
            <a:extLst>
              <a:ext uri="{FF2B5EF4-FFF2-40B4-BE49-F238E27FC236}">
                <a16:creationId xmlns:a16="http://schemas.microsoft.com/office/drawing/2014/main" id="{9BFF97FB-514D-4FE8-A9A4-E9A111A56ED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26617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A37D6D71-8B28-4ED6-B932-04B197003D23}" type="datetimeFigureOut">
              <a:rPr lang="en-US" smtClean="0"/>
              <a:pPr algn="r"/>
              <a:t>2/23/25</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09917465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a:extLst>
              <a:ext uri="{FF2B5EF4-FFF2-40B4-BE49-F238E27FC236}">
                <a16:creationId xmlns:a16="http://schemas.microsoft.com/office/drawing/2014/main" id="{93ED4B8A-98F5-895D-0C9E-764343E36F36}"/>
              </a:ext>
            </a:extLst>
          </p:cNvPr>
          <p:cNvPicPr>
            <a:picLocks noChangeAspect="1"/>
          </p:cNvPicPr>
          <p:nvPr/>
        </p:nvPicPr>
        <p:blipFill rotWithShape="1">
          <a:blip r:embed="rId2">
            <a:extLst>
              <a:ext uri="{28A0092B-C50C-407E-A947-70E740481C1C}">
                <a14:useLocalDpi xmlns:a14="http://schemas.microsoft.com/office/drawing/2010/main" val="0"/>
              </a:ext>
            </a:extLst>
          </a:blip>
          <a:srcRect t="5813" b="39764"/>
          <a:stretch/>
        </p:blipFill>
        <p:spPr>
          <a:xfrm>
            <a:off x="1524" y="10"/>
            <a:ext cx="12188952" cy="6857990"/>
          </a:xfrm>
          <a:prstGeom prst="rect">
            <a:avLst/>
          </a:prstGeom>
        </p:spPr>
      </p:pic>
      <p:sp>
        <p:nvSpPr>
          <p:cNvPr id="36" name="Rectangle 35">
            <a:extLst>
              <a:ext uri="{FF2B5EF4-FFF2-40B4-BE49-F238E27FC236}">
                <a16:creationId xmlns:a16="http://schemas.microsoft.com/office/drawing/2014/main" id="{365A786E-9028-443F-8713-B9552D9A23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7779221" cy="6858000"/>
          </a:xfrm>
          <a:prstGeom prst="rect">
            <a:avLst/>
          </a:prstGeom>
          <a:gradFill>
            <a:gsLst>
              <a:gs pos="58000">
                <a:schemeClr val="tx1">
                  <a:alpha val="30000"/>
                </a:schemeClr>
              </a:gs>
              <a:gs pos="33000">
                <a:schemeClr val="tx1">
                  <a:alpha val="20000"/>
                </a:schemeClr>
              </a:gs>
              <a:gs pos="0">
                <a:schemeClr val="tx1">
                  <a:alpha val="0"/>
                </a:schemeClr>
              </a:gs>
              <a:gs pos="100000">
                <a:schemeClr val="tx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5B6D44E-228B-9CA0-59A5-C6D5D62AEEB8}"/>
              </a:ext>
            </a:extLst>
          </p:cNvPr>
          <p:cNvSpPr>
            <a:spLocks noGrp="1"/>
          </p:cNvSpPr>
          <p:nvPr>
            <p:ph type="ctrTitle"/>
          </p:nvPr>
        </p:nvSpPr>
        <p:spPr>
          <a:xfrm>
            <a:off x="960119" y="965731"/>
            <a:ext cx="7385228" cy="3657600"/>
          </a:xfrm>
        </p:spPr>
        <p:txBody>
          <a:bodyPr anchor="ctr">
            <a:normAutofit/>
          </a:bodyPr>
          <a:lstStyle/>
          <a:p>
            <a:pPr algn="l"/>
            <a:r>
              <a:rPr lang="en-US" sz="6200" dirty="0">
                <a:solidFill>
                  <a:schemeClr val="bg1"/>
                </a:solidFill>
              </a:rPr>
              <a:t>Annapolis Frogman Swim Kayaker and Swimmer Safety Briefing</a:t>
            </a:r>
          </a:p>
        </p:txBody>
      </p:sp>
      <p:sp>
        <p:nvSpPr>
          <p:cNvPr id="3" name="Subtitle 2">
            <a:extLst>
              <a:ext uri="{FF2B5EF4-FFF2-40B4-BE49-F238E27FC236}">
                <a16:creationId xmlns:a16="http://schemas.microsoft.com/office/drawing/2014/main" id="{13A7CDD1-DB11-4881-084A-EFAE7BB31770}"/>
              </a:ext>
            </a:extLst>
          </p:cNvPr>
          <p:cNvSpPr>
            <a:spLocks noGrp="1"/>
          </p:cNvSpPr>
          <p:nvPr>
            <p:ph type="subTitle" idx="1"/>
          </p:nvPr>
        </p:nvSpPr>
        <p:spPr>
          <a:xfrm>
            <a:off x="960119" y="4728679"/>
            <a:ext cx="6858000" cy="1097280"/>
          </a:xfrm>
        </p:spPr>
        <p:txBody>
          <a:bodyPr>
            <a:normAutofit/>
          </a:bodyPr>
          <a:lstStyle/>
          <a:p>
            <a:pPr algn="l"/>
            <a:r>
              <a:rPr lang="en-US" dirty="0">
                <a:solidFill>
                  <a:srgbClr val="FFFFFF"/>
                </a:solidFill>
              </a:rPr>
              <a:t>Date of Event: April 27, 2025</a:t>
            </a:r>
          </a:p>
        </p:txBody>
      </p:sp>
    </p:spTree>
    <p:extLst>
      <p:ext uri="{BB962C8B-B14F-4D97-AF65-F5344CB8AC3E}">
        <p14:creationId xmlns:p14="http://schemas.microsoft.com/office/powerpoint/2010/main" val="2105878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4CD30-6A10-67A1-6713-9161EFCB4D9F}"/>
              </a:ext>
            </a:extLst>
          </p:cNvPr>
          <p:cNvSpPr>
            <a:spLocks noGrp="1"/>
          </p:cNvSpPr>
          <p:nvPr>
            <p:ph type="title"/>
          </p:nvPr>
        </p:nvSpPr>
        <p:spPr/>
        <p:txBody>
          <a:bodyPr/>
          <a:lstStyle/>
          <a:p>
            <a:pPr algn="ctr"/>
            <a:r>
              <a:rPr lang="en-US" dirty="0"/>
              <a:t>After the Swim</a:t>
            </a:r>
          </a:p>
        </p:txBody>
      </p:sp>
      <p:sp>
        <p:nvSpPr>
          <p:cNvPr id="3" name="Content Placeholder 2">
            <a:extLst>
              <a:ext uri="{FF2B5EF4-FFF2-40B4-BE49-F238E27FC236}">
                <a16:creationId xmlns:a16="http://schemas.microsoft.com/office/drawing/2014/main" id="{6D6381F2-0BDC-5BE3-4394-DF2058DDC5EB}"/>
              </a:ext>
            </a:extLst>
          </p:cNvPr>
          <p:cNvSpPr>
            <a:spLocks noGrp="1"/>
          </p:cNvSpPr>
          <p:nvPr>
            <p:ph idx="1"/>
          </p:nvPr>
        </p:nvSpPr>
        <p:spPr/>
        <p:txBody>
          <a:bodyPr/>
          <a:lstStyle/>
          <a:p>
            <a:r>
              <a:rPr lang="en-US" dirty="0"/>
              <a:t>Remember the swimmer is still susceptible to Hyperthermia!</a:t>
            </a:r>
          </a:p>
          <a:p>
            <a:pPr marL="457200" indent="-457200">
              <a:buFont typeface="Arial" panose="020B0604020202020204" pitchFamily="34" charset="0"/>
              <a:buChar char="•"/>
            </a:pPr>
            <a:r>
              <a:rPr lang="en-US" dirty="0"/>
              <a:t>After Drop – A condition caused during initial warming. As blood moves back into cold limbs the core temperature can drop.</a:t>
            </a:r>
          </a:p>
          <a:p>
            <a:pPr marL="457200" indent="-457200">
              <a:buFont typeface="Arial" panose="020B0604020202020204" pitchFamily="34" charset="0"/>
              <a:buChar char="•"/>
            </a:pPr>
            <a:r>
              <a:rPr lang="en-US" dirty="0"/>
              <a:t>Visit the warming tent right after finishing the swim. This will be mandatory.</a:t>
            </a:r>
          </a:p>
        </p:txBody>
      </p:sp>
    </p:spTree>
    <p:extLst>
      <p:ext uri="{BB962C8B-B14F-4D97-AF65-F5344CB8AC3E}">
        <p14:creationId xmlns:p14="http://schemas.microsoft.com/office/powerpoint/2010/main" val="2037515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CBD35-A2E9-5316-59E4-18BE3B9F6C8D}"/>
              </a:ext>
            </a:extLst>
          </p:cNvPr>
          <p:cNvSpPr>
            <a:spLocks noGrp="1"/>
          </p:cNvSpPr>
          <p:nvPr>
            <p:ph type="title"/>
          </p:nvPr>
        </p:nvSpPr>
        <p:spPr/>
        <p:txBody>
          <a:bodyPr>
            <a:normAutofit fontScale="90000"/>
          </a:bodyPr>
          <a:lstStyle/>
          <a:p>
            <a:r>
              <a:rPr lang="en-US" dirty="0"/>
              <a:t>Remember – Kayakers can become hypothermic also!</a:t>
            </a:r>
          </a:p>
        </p:txBody>
      </p:sp>
      <p:sp>
        <p:nvSpPr>
          <p:cNvPr id="3" name="Content Placeholder 2">
            <a:extLst>
              <a:ext uri="{FF2B5EF4-FFF2-40B4-BE49-F238E27FC236}">
                <a16:creationId xmlns:a16="http://schemas.microsoft.com/office/drawing/2014/main" id="{B1802730-CB1D-AF52-8E34-9DCBE8ED33CA}"/>
              </a:ext>
            </a:extLst>
          </p:cNvPr>
          <p:cNvSpPr>
            <a:spLocks noGrp="1"/>
          </p:cNvSpPr>
          <p:nvPr>
            <p:ph idx="1"/>
          </p:nvPr>
        </p:nvSpPr>
        <p:spPr/>
        <p:txBody>
          <a:bodyPr/>
          <a:lstStyle/>
          <a:p>
            <a:r>
              <a:rPr lang="en-US" dirty="0"/>
              <a:t>Pay attention to your own condition and that of kayakers around you</a:t>
            </a:r>
          </a:p>
          <a:p>
            <a:pPr marL="457200" indent="-457200">
              <a:buFont typeface="Arial" panose="020B0604020202020204" pitchFamily="34" charset="0"/>
              <a:buChar char="•"/>
            </a:pPr>
            <a:r>
              <a:rPr lang="en-US" dirty="0"/>
              <a:t>Prepare for wind</a:t>
            </a:r>
          </a:p>
          <a:p>
            <a:pPr marL="457200" indent="-457200">
              <a:buFont typeface="Arial" panose="020B0604020202020204" pitchFamily="34" charset="0"/>
              <a:buChar char="•"/>
            </a:pPr>
            <a:r>
              <a:rPr lang="en-US" dirty="0"/>
              <a:t>Prepare for cold</a:t>
            </a:r>
          </a:p>
          <a:p>
            <a:pPr marL="457200" indent="-457200">
              <a:buFont typeface="Arial" panose="020B0604020202020204" pitchFamily="34" charset="0"/>
              <a:buChar char="•"/>
            </a:pPr>
            <a:r>
              <a:rPr lang="en-US" dirty="0"/>
              <a:t>Prepare to get wet</a:t>
            </a:r>
          </a:p>
          <a:p>
            <a:pPr marL="457200" indent="-457200">
              <a:buFont typeface="Arial" panose="020B0604020202020204" pitchFamily="34" charset="0"/>
              <a:buChar char="•"/>
            </a:pPr>
            <a:r>
              <a:rPr lang="en-US" dirty="0"/>
              <a:t>Bring a thermos of a hot drink for you and the swimmer</a:t>
            </a:r>
          </a:p>
        </p:txBody>
      </p:sp>
    </p:spTree>
    <p:extLst>
      <p:ext uri="{BB962C8B-B14F-4D97-AF65-F5344CB8AC3E}">
        <p14:creationId xmlns:p14="http://schemas.microsoft.com/office/powerpoint/2010/main" val="3011389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4EF88-80E9-F2D5-BDDE-2E5E882FD2A4}"/>
              </a:ext>
            </a:extLst>
          </p:cNvPr>
          <p:cNvSpPr>
            <a:spLocks noGrp="1"/>
          </p:cNvSpPr>
          <p:nvPr>
            <p:ph type="title"/>
          </p:nvPr>
        </p:nvSpPr>
        <p:spPr/>
        <p:txBody>
          <a:bodyPr/>
          <a:lstStyle/>
          <a:p>
            <a:r>
              <a:rPr lang="en-US" dirty="0"/>
              <a:t>Distress signal</a:t>
            </a:r>
          </a:p>
        </p:txBody>
      </p:sp>
      <p:sp>
        <p:nvSpPr>
          <p:cNvPr id="3" name="Content Placeholder 2">
            <a:extLst>
              <a:ext uri="{FF2B5EF4-FFF2-40B4-BE49-F238E27FC236}">
                <a16:creationId xmlns:a16="http://schemas.microsoft.com/office/drawing/2014/main" id="{CAC06212-B4F8-B318-FBFE-2D820593ECF4}"/>
              </a:ext>
            </a:extLst>
          </p:cNvPr>
          <p:cNvSpPr>
            <a:spLocks noGrp="1"/>
          </p:cNvSpPr>
          <p:nvPr>
            <p:ph idx="1"/>
          </p:nvPr>
        </p:nvSpPr>
        <p:spPr/>
        <p:txBody>
          <a:bodyPr>
            <a:normAutofit fontScale="77500" lnSpcReduction="20000"/>
          </a:bodyPr>
          <a:lstStyle/>
          <a:p>
            <a:r>
              <a:rPr lang="en-US" sz="4400" dirty="0"/>
              <a:t>Paddle held up over the kayaker’s head and blow three short blasts on the whistle.</a:t>
            </a:r>
          </a:p>
          <a:p>
            <a:r>
              <a:rPr lang="en-US" sz="2800" dirty="0"/>
              <a:t>This signals the nearest Fire-Rescue Personnel and jet ski operator that you need assistance. A jet ski operator will then move in to pick up your swimmer.</a:t>
            </a:r>
          </a:p>
          <a:p>
            <a:r>
              <a:rPr lang="en-US" sz="2800" dirty="0"/>
              <a:t>If in doubt advise the swimmer that you are signaling Fire-Rescue Personnel. Keep the swimmer calm until Fire-Recue arrives to evaluate the swimmer.</a:t>
            </a:r>
          </a:p>
          <a:p>
            <a:r>
              <a:rPr lang="en-US" sz="2800" dirty="0"/>
              <a:t>Nearby kayakers should also hold their paddles overhead to make distress signal more visible.</a:t>
            </a:r>
          </a:p>
          <a:p>
            <a:r>
              <a:rPr lang="en-US" sz="2800" dirty="0"/>
              <a:t>Whistle blasts can be repeated periodically if necessary.</a:t>
            </a:r>
          </a:p>
        </p:txBody>
      </p:sp>
    </p:spTree>
    <p:extLst>
      <p:ext uri="{BB962C8B-B14F-4D97-AF65-F5344CB8AC3E}">
        <p14:creationId xmlns:p14="http://schemas.microsoft.com/office/powerpoint/2010/main" val="886149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2831-5B97-9B68-523A-2284966C051F}"/>
              </a:ext>
            </a:extLst>
          </p:cNvPr>
          <p:cNvSpPr>
            <a:spLocks noGrp="1"/>
          </p:cNvSpPr>
          <p:nvPr>
            <p:ph type="title"/>
          </p:nvPr>
        </p:nvSpPr>
        <p:spPr/>
        <p:txBody>
          <a:bodyPr/>
          <a:lstStyle/>
          <a:p>
            <a:r>
              <a:rPr lang="en-US" dirty="0"/>
              <a:t>Guide</a:t>
            </a:r>
          </a:p>
        </p:txBody>
      </p:sp>
      <p:sp>
        <p:nvSpPr>
          <p:cNvPr id="3" name="Content Placeholder 2">
            <a:extLst>
              <a:ext uri="{FF2B5EF4-FFF2-40B4-BE49-F238E27FC236}">
                <a16:creationId xmlns:a16="http://schemas.microsoft.com/office/drawing/2014/main" id="{8354B310-6600-C6C6-8545-0A1FBCAA648E}"/>
              </a:ext>
            </a:extLst>
          </p:cNvPr>
          <p:cNvSpPr>
            <a:spLocks noGrp="1"/>
          </p:cNvSpPr>
          <p:nvPr>
            <p:ph idx="1"/>
          </p:nvPr>
        </p:nvSpPr>
        <p:spPr/>
        <p:txBody>
          <a:bodyPr>
            <a:normAutofit fontScale="85000" lnSpcReduction="10000"/>
          </a:bodyPr>
          <a:lstStyle/>
          <a:p>
            <a:r>
              <a:rPr lang="en-US" dirty="0"/>
              <a:t>Turn buoys are large red tetrahedrons or yellow cylindrical buoys.  We will announce which ones are being used on event day.</a:t>
            </a:r>
          </a:p>
          <a:p>
            <a:pPr marL="560070" lvl="2" indent="-285750">
              <a:buFont typeface="Arial" panose="020B0604020202020204" pitchFamily="34" charset="0"/>
              <a:buChar char="•"/>
            </a:pPr>
            <a:r>
              <a:rPr lang="en-US" dirty="0"/>
              <a:t>Pass the buoy with it on your left shoulder</a:t>
            </a:r>
          </a:p>
          <a:p>
            <a:r>
              <a:rPr lang="en-US" dirty="0"/>
              <a:t>Smaller orange and yellow round buoys are guides leading to the next turn buoy.</a:t>
            </a:r>
          </a:p>
          <a:p>
            <a:pPr marL="560070" lvl="2" indent="-285750">
              <a:buFont typeface="Arial" panose="020B0604020202020204" pitchFamily="34" charset="0"/>
              <a:buChar char="•"/>
            </a:pPr>
            <a:r>
              <a:rPr lang="en-US" dirty="0"/>
              <a:t>Can pass guide buoys on either side.</a:t>
            </a:r>
          </a:p>
          <a:p>
            <a:pPr marL="560070" lvl="2" indent="-285750">
              <a:buFont typeface="Arial" panose="020B0604020202020204" pitchFamily="34" charset="0"/>
              <a:buChar char="•"/>
            </a:pPr>
            <a:r>
              <a:rPr lang="en-US" dirty="0"/>
              <a:t>Can hang on guide buoys if necessary</a:t>
            </a:r>
          </a:p>
          <a:p>
            <a:r>
              <a:rPr lang="en-US" dirty="0"/>
              <a:t>Freddie the Frog Buoys signal the midway point and the turn to the finish</a:t>
            </a:r>
          </a:p>
          <a:p>
            <a:r>
              <a:rPr lang="en-US" dirty="0"/>
              <a:t>Know the course – Triangle, 3.1 miles.</a:t>
            </a:r>
          </a:p>
          <a:p>
            <a:r>
              <a:rPr lang="en-US" dirty="0"/>
              <a:t>By the kayaker staying on course the swimmer does not have to sight.</a:t>
            </a:r>
          </a:p>
        </p:txBody>
      </p:sp>
    </p:spTree>
    <p:extLst>
      <p:ext uri="{BB962C8B-B14F-4D97-AF65-F5344CB8AC3E}">
        <p14:creationId xmlns:p14="http://schemas.microsoft.com/office/powerpoint/2010/main" val="3334336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B50F2-079F-B6A9-4511-A566F2384A5D}"/>
              </a:ext>
            </a:extLst>
          </p:cNvPr>
          <p:cNvSpPr>
            <a:spLocks noGrp="1"/>
          </p:cNvSpPr>
          <p:nvPr>
            <p:ph type="title"/>
          </p:nvPr>
        </p:nvSpPr>
        <p:spPr/>
        <p:txBody>
          <a:bodyPr/>
          <a:lstStyle/>
          <a:p>
            <a:r>
              <a:rPr lang="en-US" dirty="0"/>
              <a:t>Communicate</a:t>
            </a:r>
          </a:p>
        </p:txBody>
      </p:sp>
      <p:sp>
        <p:nvSpPr>
          <p:cNvPr id="3" name="Content Placeholder 2">
            <a:extLst>
              <a:ext uri="{FF2B5EF4-FFF2-40B4-BE49-F238E27FC236}">
                <a16:creationId xmlns:a16="http://schemas.microsoft.com/office/drawing/2014/main" id="{1584C9EC-C3CC-5171-BD39-42FB86C994A2}"/>
              </a:ext>
            </a:extLst>
          </p:cNvPr>
          <p:cNvSpPr>
            <a:spLocks noGrp="1"/>
          </p:cNvSpPr>
          <p:nvPr>
            <p:ph idx="1"/>
          </p:nvPr>
        </p:nvSpPr>
        <p:spPr>
          <a:xfrm>
            <a:off x="960120" y="2319251"/>
            <a:ext cx="10268712" cy="4480559"/>
          </a:xfrm>
        </p:spPr>
        <p:txBody>
          <a:bodyPr>
            <a:normAutofit fontScale="70000" lnSpcReduction="20000"/>
          </a:bodyPr>
          <a:lstStyle/>
          <a:p>
            <a:pPr marL="457200" indent="-457200">
              <a:buFont typeface="Arial" panose="020B0604020202020204" pitchFamily="34" charset="0"/>
              <a:buChar char="•"/>
            </a:pPr>
            <a:r>
              <a:rPr lang="en-US" dirty="0"/>
              <a:t>Communicate Before the Swim</a:t>
            </a:r>
          </a:p>
          <a:p>
            <a:pPr marL="560070" lvl="2" indent="-285750">
              <a:buFont typeface="Arial" panose="020B0604020202020204" pitchFamily="34" charset="0"/>
              <a:buChar char="•"/>
            </a:pPr>
            <a:r>
              <a:rPr lang="en-US" dirty="0"/>
              <a:t>Where does the swimmer want the kayaker positioned –slightly ahead, along side, which side, etc.</a:t>
            </a:r>
          </a:p>
          <a:p>
            <a:pPr marL="560070" lvl="2" indent="-285750">
              <a:buFont typeface="Arial" panose="020B0604020202020204" pitchFamily="34" charset="0"/>
              <a:buChar char="•"/>
            </a:pPr>
            <a:r>
              <a:rPr lang="en-US" dirty="0"/>
              <a:t>What kind of hand signals does the swimmer want the kayaker to communicate with.</a:t>
            </a:r>
          </a:p>
          <a:p>
            <a:pPr marL="457200" indent="-457200">
              <a:buFont typeface="Arial" panose="020B0604020202020204" pitchFamily="34" charset="0"/>
              <a:buChar char="•"/>
            </a:pPr>
            <a:r>
              <a:rPr lang="en-US" dirty="0"/>
              <a:t>Talk to your swimmer if he stops.</a:t>
            </a:r>
          </a:p>
          <a:p>
            <a:pPr lvl="3"/>
            <a:r>
              <a:rPr lang="en-US" dirty="0"/>
              <a:t>Check if he is alright.</a:t>
            </a:r>
          </a:p>
          <a:p>
            <a:pPr lvl="3"/>
            <a:r>
              <a:rPr lang="en-US" dirty="0"/>
              <a:t>Ask him what day it is.</a:t>
            </a:r>
          </a:p>
          <a:p>
            <a:pPr lvl="3"/>
            <a:r>
              <a:rPr lang="en-US" dirty="0"/>
              <a:t>Ask him why he is swimming.</a:t>
            </a:r>
          </a:p>
          <a:p>
            <a:pPr lvl="3"/>
            <a:r>
              <a:rPr lang="en-US" dirty="0"/>
              <a:t>Ask him his number.</a:t>
            </a:r>
          </a:p>
          <a:p>
            <a:pPr lvl="1"/>
            <a:r>
              <a:rPr lang="en-US" dirty="0"/>
              <a:t>At each turn buoy tell the turn boat your swimmer’s number. </a:t>
            </a:r>
          </a:p>
          <a:p>
            <a:pPr lvl="1"/>
            <a:r>
              <a:rPr lang="en-US" dirty="0"/>
              <a:t>Know the on the water signals.</a:t>
            </a:r>
          </a:p>
          <a:p>
            <a:pPr lvl="3"/>
            <a:r>
              <a:rPr lang="en-US" dirty="0"/>
              <a:t>Paddle over the head with 3 short whistle blasts – Distress.</a:t>
            </a:r>
          </a:p>
          <a:p>
            <a:pPr lvl="3"/>
            <a:r>
              <a:rPr lang="en-US" dirty="0"/>
              <a:t>5 short blasts of the whistle followed by one long blast – Stop swimming/return to shore.</a:t>
            </a:r>
          </a:p>
          <a:p>
            <a:pPr lvl="3"/>
            <a:r>
              <a:rPr lang="en-US" dirty="0"/>
              <a:t>1 or 2 whistles – Getting the swimmers attention.</a:t>
            </a:r>
          </a:p>
          <a:p>
            <a:pPr lvl="1"/>
            <a:r>
              <a:rPr lang="en-US" dirty="0"/>
              <a:t>When your swimmer approaches the finish announce his number to the Finish Line Attendants and Volunteers and guide your swimmer to the Finish Line Gate. Take them all the way to shore!</a:t>
            </a:r>
          </a:p>
        </p:txBody>
      </p:sp>
    </p:spTree>
    <p:extLst>
      <p:ext uri="{BB962C8B-B14F-4D97-AF65-F5344CB8AC3E}">
        <p14:creationId xmlns:p14="http://schemas.microsoft.com/office/powerpoint/2010/main" val="2015413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4AC09-2582-BC71-F908-9BA906D66A4F}"/>
              </a:ext>
            </a:extLst>
          </p:cNvPr>
          <p:cNvSpPr>
            <a:spLocks noGrp="1"/>
          </p:cNvSpPr>
          <p:nvPr>
            <p:ph type="title"/>
          </p:nvPr>
        </p:nvSpPr>
        <p:spPr/>
        <p:txBody>
          <a:bodyPr/>
          <a:lstStyle/>
          <a:p>
            <a:r>
              <a:rPr lang="en-US" dirty="0"/>
              <a:t>Boats on course</a:t>
            </a:r>
          </a:p>
        </p:txBody>
      </p:sp>
      <p:sp>
        <p:nvSpPr>
          <p:cNvPr id="3" name="Content Placeholder 2">
            <a:extLst>
              <a:ext uri="{FF2B5EF4-FFF2-40B4-BE49-F238E27FC236}">
                <a16:creationId xmlns:a16="http://schemas.microsoft.com/office/drawing/2014/main" id="{BCE20110-CE30-D21F-AA54-AC17684A2282}"/>
              </a:ext>
            </a:extLst>
          </p:cNvPr>
          <p:cNvSpPr>
            <a:spLocks noGrp="1"/>
          </p:cNvSpPr>
          <p:nvPr>
            <p:ph idx="1"/>
          </p:nvPr>
        </p:nvSpPr>
        <p:spPr>
          <a:xfrm>
            <a:off x="960120" y="2587752"/>
            <a:ext cx="10268712" cy="4101806"/>
          </a:xfrm>
        </p:spPr>
        <p:txBody>
          <a:bodyPr>
            <a:normAutofit fontScale="70000" lnSpcReduction="20000"/>
          </a:bodyPr>
          <a:lstStyle/>
          <a:p>
            <a:r>
              <a:rPr lang="en-US" dirty="0"/>
              <a:t>Fire-Rescue Personnel Boats </a:t>
            </a:r>
          </a:p>
          <a:p>
            <a:pPr marL="457200" indent="-457200">
              <a:buFont typeface="Arial" panose="020B0604020202020204" pitchFamily="34" charset="0"/>
              <a:buChar char="•"/>
            </a:pPr>
            <a:r>
              <a:rPr lang="en-US" dirty="0"/>
              <a:t>Professionally trained career EMTs and Paramedics trained for marine rescue</a:t>
            </a:r>
          </a:p>
          <a:p>
            <a:pPr marL="457200" indent="-457200">
              <a:buFont typeface="Arial" panose="020B0604020202020204" pitchFamily="34" charset="0"/>
              <a:buChar char="•"/>
            </a:pPr>
            <a:r>
              <a:rPr lang="en-US" dirty="0"/>
              <a:t>Respond to swimmers in need and removal from course if necessary</a:t>
            </a:r>
          </a:p>
          <a:p>
            <a:pPr marL="457200" indent="-457200">
              <a:buFont typeface="Arial" panose="020B0604020202020204" pitchFamily="34" charset="0"/>
              <a:buChar char="•"/>
            </a:pPr>
            <a:r>
              <a:rPr lang="en-US" dirty="0"/>
              <a:t>Medical attention – Will handle on shore and off-shore communications with first responders</a:t>
            </a:r>
          </a:p>
          <a:p>
            <a:r>
              <a:rPr lang="en-US" dirty="0"/>
              <a:t>Jet Skis – Ocean Lifeguard trained for ocean rescue. Jet skis do not have a prop and can be used to get close to swimmers if necessary.</a:t>
            </a:r>
          </a:p>
          <a:p>
            <a:r>
              <a:rPr lang="en-US" dirty="0"/>
              <a:t>Volunteer Motor Boats– Anchored at turn buoys for recording the number of each swimmer rounding the turn buoy. Responsible to watch for kayaker distress signals and alert Fire-Rescue over the radio when you see or hear a distress signal.</a:t>
            </a:r>
          </a:p>
          <a:p>
            <a:r>
              <a:rPr lang="en-US" dirty="0"/>
              <a:t>Volunteer Motor Boats – Present to set up and dismantle the course. During the swim they will remain anchored inside the triangular course and watch for kayaker/swimmer distress signals. When you see a distress signal, alert the Fire-Rescue personnel over the radio.</a:t>
            </a:r>
          </a:p>
        </p:txBody>
      </p:sp>
    </p:spTree>
    <p:extLst>
      <p:ext uri="{BB962C8B-B14F-4D97-AF65-F5344CB8AC3E}">
        <p14:creationId xmlns:p14="http://schemas.microsoft.com/office/powerpoint/2010/main" val="3009866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22C57-CC84-DFBA-46A6-FFB4D3024E76}"/>
              </a:ext>
            </a:extLst>
          </p:cNvPr>
          <p:cNvSpPr>
            <a:spLocks noGrp="1"/>
          </p:cNvSpPr>
          <p:nvPr>
            <p:ph type="title"/>
          </p:nvPr>
        </p:nvSpPr>
        <p:spPr/>
        <p:txBody>
          <a:bodyPr>
            <a:normAutofit fontScale="90000"/>
          </a:bodyPr>
          <a:lstStyle/>
          <a:p>
            <a:r>
              <a:rPr lang="en-US" dirty="0"/>
              <a:t>Communication on the water</a:t>
            </a:r>
          </a:p>
        </p:txBody>
      </p:sp>
      <p:sp>
        <p:nvSpPr>
          <p:cNvPr id="3" name="Content Placeholder 2">
            <a:extLst>
              <a:ext uri="{FF2B5EF4-FFF2-40B4-BE49-F238E27FC236}">
                <a16:creationId xmlns:a16="http://schemas.microsoft.com/office/drawing/2014/main" id="{0CD7BC7F-B400-064B-911E-3027451FCAF3}"/>
              </a:ext>
            </a:extLst>
          </p:cNvPr>
          <p:cNvSpPr>
            <a:spLocks noGrp="1"/>
          </p:cNvSpPr>
          <p:nvPr>
            <p:ph idx="1"/>
          </p:nvPr>
        </p:nvSpPr>
        <p:spPr>
          <a:xfrm>
            <a:off x="960120" y="2587752"/>
            <a:ext cx="10268712" cy="4270248"/>
          </a:xfrm>
        </p:spPr>
        <p:txBody>
          <a:bodyPr>
            <a:normAutofit fontScale="62500" lnSpcReduction="20000"/>
          </a:bodyPr>
          <a:lstStyle/>
          <a:p>
            <a:r>
              <a:rPr lang="en-US" dirty="0"/>
              <a:t>Fire-Rescue will assign a channel for motor boat operators to monitor. All volunteer boat operators will be advised of the channel. </a:t>
            </a:r>
          </a:p>
          <a:p>
            <a:r>
              <a:rPr lang="en-US" dirty="0"/>
              <a:t>Motor boat operators shall radio Fire-Rescue upon seeing or hearing kayaker distress signals.  </a:t>
            </a:r>
          </a:p>
          <a:p>
            <a:r>
              <a:rPr lang="en-US" dirty="0"/>
              <a:t>Fire-Rescue will facilitate any communication with on shore and off-shore first responders.</a:t>
            </a:r>
          </a:p>
          <a:p>
            <a:r>
              <a:rPr lang="en-US" dirty="0"/>
              <a:t>Kayakers will communicate with hand/paddle signals and whistles blasts</a:t>
            </a:r>
          </a:p>
          <a:p>
            <a:r>
              <a:rPr lang="en-US" dirty="0"/>
              <a:t>Communication between the event organizers shall be by VHF radio and long range walkie-talkies. Cell phones will be used as a backup.</a:t>
            </a:r>
          </a:p>
          <a:p>
            <a:r>
              <a:rPr lang="en-US" dirty="0"/>
              <a:t>Back-up system: Cell Phones </a:t>
            </a:r>
          </a:p>
          <a:p>
            <a:r>
              <a:rPr lang="en-US" dirty="0"/>
              <a:t>Walkie-Talkies: Channel to be provided</a:t>
            </a:r>
          </a:p>
          <a:p>
            <a:pPr lvl="1"/>
            <a:r>
              <a:rPr lang="en-US" dirty="0"/>
              <a:t>Fire-Rescue: TBD</a:t>
            </a:r>
          </a:p>
          <a:p>
            <a:pPr lvl="1"/>
            <a:r>
              <a:rPr lang="en-US" dirty="0"/>
              <a:t>Chris Swensen: 410-693-2500 (Main In-Water Event Coordinator)</a:t>
            </a:r>
          </a:p>
          <a:p>
            <a:pPr lvl="1"/>
            <a:r>
              <a:rPr lang="en-US" dirty="0"/>
              <a:t>Frank Larkin: 443-852-2390 (Fire-Rescue Liaison)</a:t>
            </a:r>
          </a:p>
          <a:p>
            <a:pPr lvl="1"/>
            <a:r>
              <a:rPr lang="en-US" dirty="0"/>
              <a:t>Dave Priddy: 240-508-4629 (Back-Up)</a:t>
            </a:r>
          </a:p>
          <a:p>
            <a:pPr lvl="1"/>
            <a:endParaRPr lang="en-US" dirty="0"/>
          </a:p>
        </p:txBody>
      </p:sp>
    </p:spTree>
    <p:extLst>
      <p:ext uri="{BB962C8B-B14F-4D97-AF65-F5344CB8AC3E}">
        <p14:creationId xmlns:p14="http://schemas.microsoft.com/office/powerpoint/2010/main" val="3592433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7583F-ED35-4EED-EEEC-108FE6CCB425}"/>
              </a:ext>
            </a:extLst>
          </p:cNvPr>
          <p:cNvSpPr>
            <a:spLocks noGrp="1"/>
          </p:cNvSpPr>
          <p:nvPr>
            <p:ph type="title"/>
          </p:nvPr>
        </p:nvSpPr>
        <p:spPr/>
        <p:txBody>
          <a:bodyPr/>
          <a:lstStyle/>
          <a:p>
            <a:r>
              <a:rPr lang="en-US" dirty="0"/>
              <a:t>Communication Check</a:t>
            </a:r>
          </a:p>
        </p:txBody>
      </p:sp>
      <p:sp>
        <p:nvSpPr>
          <p:cNvPr id="3" name="Content Placeholder 2">
            <a:extLst>
              <a:ext uri="{FF2B5EF4-FFF2-40B4-BE49-F238E27FC236}">
                <a16:creationId xmlns:a16="http://schemas.microsoft.com/office/drawing/2014/main" id="{033E6DB0-9327-F653-91EF-3954012FD9D2}"/>
              </a:ext>
            </a:extLst>
          </p:cNvPr>
          <p:cNvSpPr>
            <a:spLocks noGrp="1"/>
          </p:cNvSpPr>
          <p:nvPr>
            <p:ph idx="1"/>
          </p:nvPr>
        </p:nvSpPr>
        <p:spPr/>
        <p:txBody>
          <a:bodyPr/>
          <a:lstStyle/>
          <a:p>
            <a:r>
              <a:rPr lang="en-US" dirty="0"/>
              <a:t>Communication Check at 8:20 AM between Frank Larkin (at the start/finish), each of the volunteer motor boats, and Fire-Rescue Personnel.</a:t>
            </a:r>
          </a:p>
        </p:txBody>
      </p:sp>
    </p:spTree>
    <p:extLst>
      <p:ext uri="{BB962C8B-B14F-4D97-AF65-F5344CB8AC3E}">
        <p14:creationId xmlns:p14="http://schemas.microsoft.com/office/powerpoint/2010/main" val="134764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25EFA61-F0F8-4F4A-B750-81EE924F1D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7344" y="0"/>
            <a:ext cx="7534655"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93DA2D-5320-6985-0C33-C8DE709903D9}"/>
              </a:ext>
            </a:extLst>
          </p:cNvPr>
          <p:cNvSpPr>
            <a:spLocks noGrp="1"/>
          </p:cNvSpPr>
          <p:nvPr>
            <p:ph type="title"/>
          </p:nvPr>
        </p:nvSpPr>
        <p:spPr>
          <a:xfrm>
            <a:off x="5300811" y="317500"/>
            <a:ext cx="5927576" cy="1701800"/>
          </a:xfrm>
        </p:spPr>
        <p:txBody>
          <a:bodyPr>
            <a:normAutofit/>
          </a:bodyPr>
          <a:lstStyle/>
          <a:p>
            <a:r>
              <a:rPr lang="en-US" sz="5600"/>
              <a:t>Additional Information</a:t>
            </a:r>
          </a:p>
        </p:txBody>
      </p:sp>
      <p:pic>
        <p:nvPicPr>
          <p:cNvPr id="5" name="Picture 4" descr="Wristwatch face">
            <a:extLst>
              <a:ext uri="{FF2B5EF4-FFF2-40B4-BE49-F238E27FC236}">
                <a16:creationId xmlns:a16="http://schemas.microsoft.com/office/drawing/2014/main" id="{8A050258-4C23-BD4E-DA40-50922DDB5F25}"/>
              </a:ext>
            </a:extLst>
          </p:cNvPr>
          <p:cNvPicPr>
            <a:picLocks noChangeAspect="1"/>
          </p:cNvPicPr>
          <p:nvPr/>
        </p:nvPicPr>
        <p:blipFill rotWithShape="1">
          <a:blip r:embed="rId2"/>
          <a:srcRect l="23463" r="31206" b="-1"/>
          <a:stretch/>
        </p:blipFill>
        <p:spPr>
          <a:xfrm>
            <a:off x="20" y="10"/>
            <a:ext cx="4657324" cy="6857990"/>
          </a:xfrm>
          <a:prstGeom prst="rect">
            <a:avLst/>
          </a:prstGeom>
        </p:spPr>
      </p:pic>
      <p:sp>
        <p:nvSpPr>
          <p:cNvPr id="3" name="Content Placeholder 2">
            <a:extLst>
              <a:ext uri="{FF2B5EF4-FFF2-40B4-BE49-F238E27FC236}">
                <a16:creationId xmlns:a16="http://schemas.microsoft.com/office/drawing/2014/main" id="{E0D30DB8-0D82-EC03-9FA1-2E5E5EAEB8A6}"/>
              </a:ext>
            </a:extLst>
          </p:cNvPr>
          <p:cNvSpPr>
            <a:spLocks noGrp="1"/>
          </p:cNvSpPr>
          <p:nvPr>
            <p:ph idx="1"/>
          </p:nvPr>
        </p:nvSpPr>
        <p:spPr>
          <a:xfrm>
            <a:off x="5300810" y="2587625"/>
            <a:ext cx="5927577" cy="3594100"/>
          </a:xfrm>
        </p:spPr>
        <p:txBody>
          <a:bodyPr anchor="t">
            <a:normAutofit lnSpcReduction="10000"/>
          </a:bodyPr>
          <a:lstStyle/>
          <a:p>
            <a:r>
              <a:rPr lang="en-US" dirty="0"/>
              <a:t>Water and air Temperature on the day of the swim.</a:t>
            </a:r>
          </a:p>
          <a:p>
            <a:pPr lvl="1"/>
            <a:r>
              <a:rPr lang="en-US" dirty="0"/>
              <a:t>Water expected to be 57 – 60 Degrees F.</a:t>
            </a:r>
          </a:p>
          <a:p>
            <a:pPr lvl="1"/>
            <a:r>
              <a:rPr lang="en-US" dirty="0"/>
              <a:t>Air expected to be 40 – 80 Degrees F.</a:t>
            </a:r>
          </a:p>
          <a:p>
            <a:r>
              <a:rPr lang="en-US" dirty="0"/>
              <a:t>The tide will be rising less than 1 foot during the swim.</a:t>
            </a:r>
          </a:p>
          <a:p>
            <a:pPr lvl="1"/>
            <a:r>
              <a:rPr lang="en-US" dirty="0"/>
              <a:t>High at 4:48 AM and 5:10 PM</a:t>
            </a:r>
          </a:p>
          <a:p>
            <a:pPr lvl="1"/>
            <a:r>
              <a:rPr lang="en-US"/>
              <a:t>Low at 11:48 AM (1148</a:t>
            </a:r>
            <a:r>
              <a:rPr lang="en-US" dirty="0"/>
              <a:t>)</a:t>
            </a:r>
          </a:p>
          <a:p>
            <a:pPr marL="0" lvl="1" indent="0">
              <a:buNone/>
            </a:pPr>
            <a:endParaRPr lang="en-US" dirty="0"/>
          </a:p>
        </p:txBody>
      </p:sp>
    </p:spTree>
    <p:extLst>
      <p:ext uri="{BB962C8B-B14F-4D97-AF65-F5344CB8AC3E}">
        <p14:creationId xmlns:p14="http://schemas.microsoft.com/office/powerpoint/2010/main" val="1468612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C081B-FCEA-6C71-4E51-E90D09E245BA}"/>
              </a:ext>
            </a:extLst>
          </p:cNvPr>
          <p:cNvSpPr>
            <a:spLocks noGrp="1"/>
          </p:cNvSpPr>
          <p:nvPr>
            <p:ph type="title"/>
          </p:nvPr>
        </p:nvSpPr>
        <p:spPr/>
        <p:txBody>
          <a:bodyPr/>
          <a:lstStyle/>
          <a:p>
            <a:r>
              <a:rPr lang="en-US" dirty="0"/>
              <a:t>This is a team event</a:t>
            </a:r>
          </a:p>
        </p:txBody>
      </p:sp>
      <p:sp>
        <p:nvSpPr>
          <p:cNvPr id="3" name="Content Placeholder 2">
            <a:extLst>
              <a:ext uri="{FF2B5EF4-FFF2-40B4-BE49-F238E27FC236}">
                <a16:creationId xmlns:a16="http://schemas.microsoft.com/office/drawing/2014/main" id="{00C39FD2-41B4-460D-322D-59A0548D32CE}"/>
              </a:ext>
            </a:extLst>
          </p:cNvPr>
          <p:cNvSpPr>
            <a:spLocks noGrp="1"/>
          </p:cNvSpPr>
          <p:nvPr>
            <p:ph idx="1"/>
          </p:nvPr>
        </p:nvSpPr>
        <p:spPr/>
        <p:txBody>
          <a:bodyPr/>
          <a:lstStyle/>
          <a:p>
            <a:r>
              <a:rPr lang="en-US" dirty="0"/>
              <a:t>The safety kayaker and swimmer must act as a cohesive unit!</a:t>
            </a:r>
          </a:p>
          <a:p>
            <a:pPr lvl="1"/>
            <a:r>
              <a:rPr lang="en-US" dirty="0"/>
              <a:t>Think and function in a manner that honors those we represent.</a:t>
            </a:r>
          </a:p>
          <a:p>
            <a:pPr lvl="1"/>
            <a:r>
              <a:rPr lang="en-US" dirty="0"/>
              <a:t>Operate, navigate and communicate effectively in all conditions.</a:t>
            </a:r>
          </a:p>
          <a:p>
            <a:pPr lvl="1"/>
            <a:r>
              <a:rPr lang="en-US" dirty="0"/>
              <a:t>Operate with Rigor and Discipline</a:t>
            </a:r>
          </a:p>
          <a:p>
            <a:r>
              <a:rPr lang="en-US" dirty="0"/>
              <a:t>Take time to work out individual team plans!</a:t>
            </a:r>
          </a:p>
          <a:p>
            <a:r>
              <a:rPr lang="en-US" dirty="0"/>
              <a:t>Respect the dynamics of the course and conditions.</a:t>
            </a:r>
          </a:p>
        </p:txBody>
      </p:sp>
    </p:spTree>
    <p:extLst>
      <p:ext uri="{BB962C8B-B14F-4D97-AF65-F5344CB8AC3E}">
        <p14:creationId xmlns:p14="http://schemas.microsoft.com/office/powerpoint/2010/main" val="2366950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6262D-1452-B8FC-152E-20E115C1352F}"/>
              </a:ext>
            </a:extLst>
          </p:cNvPr>
          <p:cNvSpPr>
            <a:spLocks noGrp="1"/>
          </p:cNvSpPr>
          <p:nvPr>
            <p:ph type="title"/>
          </p:nvPr>
        </p:nvSpPr>
        <p:spPr/>
        <p:txBody>
          <a:bodyPr>
            <a:normAutofit fontScale="90000"/>
          </a:bodyPr>
          <a:lstStyle/>
          <a:p>
            <a:pPr algn="ctr"/>
            <a:r>
              <a:rPr lang="en-US" dirty="0"/>
              <a:t>Accountability is Non-neg0tiable</a:t>
            </a:r>
          </a:p>
        </p:txBody>
      </p:sp>
      <p:sp>
        <p:nvSpPr>
          <p:cNvPr id="3" name="Content Placeholder 2">
            <a:extLst>
              <a:ext uri="{FF2B5EF4-FFF2-40B4-BE49-F238E27FC236}">
                <a16:creationId xmlns:a16="http://schemas.microsoft.com/office/drawing/2014/main" id="{A31C470B-1D72-D939-EF10-492852451833}"/>
              </a:ext>
            </a:extLst>
          </p:cNvPr>
          <p:cNvSpPr>
            <a:spLocks noGrp="1"/>
          </p:cNvSpPr>
          <p:nvPr>
            <p:ph idx="1"/>
          </p:nvPr>
        </p:nvSpPr>
        <p:spPr/>
        <p:txBody>
          <a:bodyPr>
            <a:normAutofit fontScale="70000" lnSpcReduction="20000"/>
          </a:bodyPr>
          <a:lstStyle/>
          <a:p>
            <a:r>
              <a:rPr lang="en-US" dirty="0"/>
              <a:t>Swimmers and kayakers need to read and be familiar with the safety plan before the day of the event.</a:t>
            </a:r>
          </a:p>
          <a:p>
            <a:r>
              <a:rPr lang="en-US" dirty="0"/>
              <a:t>Swimmers and kayakers check-in pre-race.</a:t>
            </a:r>
          </a:p>
          <a:p>
            <a:r>
              <a:rPr lang="en-US" dirty="0"/>
              <a:t>Swimmers have swim ticket and chip band.</a:t>
            </a:r>
          </a:p>
          <a:p>
            <a:r>
              <a:rPr lang="en-US" dirty="0"/>
              <a:t>Kayakers use </a:t>
            </a:r>
            <a:r>
              <a:rPr lang="en-US" dirty="0" err="1"/>
              <a:t>RaceJoy</a:t>
            </a:r>
            <a:r>
              <a:rPr lang="en-US" dirty="0"/>
              <a:t> Real-Time Tracking app on phone. It can be downloaded from the App Store.</a:t>
            </a:r>
          </a:p>
          <a:p>
            <a:r>
              <a:rPr lang="en-US" dirty="0"/>
              <a:t>Swimmers enter the corral by waves passing over timing mat wearing chip band and also hand in swim ticket.</a:t>
            </a:r>
          </a:p>
          <a:p>
            <a:r>
              <a:rPr lang="en-US" dirty="0"/>
              <a:t>Once in the corral, DO NOT LEAVE!</a:t>
            </a:r>
          </a:p>
          <a:p>
            <a:r>
              <a:rPr lang="en-US" dirty="0"/>
              <a:t>Kayakers report to kayak corral and do not leave the beach until their wave is directed to do so.</a:t>
            </a:r>
          </a:p>
        </p:txBody>
      </p:sp>
    </p:spTree>
    <p:extLst>
      <p:ext uri="{BB962C8B-B14F-4D97-AF65-F5344CB8AC3E}">
        <p14:creationId xmlns:p14="http://schemas.microsoft.com/office/powerpoint/2010/main" val="407688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245B42B6-26F8-4E25-839B-FB38F13BEF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8A8A0B-2BB2-CBD8-1A91-63233FEB16E1}"/>
              </a:ext>
            </a:extLst>
          </p:cNvPr>
          <p:cNvSpPr>
            <a:spLocks noGrp="1"/>
          </p:cNvSpPr>
          <p:nvPr>
            <p:ph type="title"/>
          </p:nvPr>
        </p:nvSpPr>
        <p:spPr>
          <a:xfrm>
            <a:off x="960120" y="317814"/>
            <a:ext cx="10268712" cy="1700784"/>
          </a:xfrm>
        </p:spPr>
        <p:txBody>
          <a:bodyPr>
            <a:normAutofit/>
          </a:bodyPr>
          <a:lstStyle/>
          <a:p>
            <a:r>
              <a:rPr lang="en-US"/>
              <a:t>KAYAKER’S PURPOSE</a:t>
            </a:r>
          </a:p>
        </p:txBody>
      </p:sp>
      <p:graphicFrame>
        <p:nvGraphicFramePr>
          <p:cNvPr id="5" name="Content Placeholder 2">
            <a:extLst>
              <a:ext uri="{FF2B5EF4-FFF2-40B4-BE49-F238E27FC236}">
                <a16:creationId xmlns:a16="http://schemas.microsoft.com/office/drawing/2014/main" id="{123C4A9F-E7CF-CD2E-3418-71E511319629}"/>
              </a:ext>
            </a:extLst>
          </p:cNvPr>
          <p:cNvGraphicFramePr>
            <a:graphicFrameLocks noGrp="1"/>
          </p:cNvGraphicFramePr>
          <p:nvPr>
            <p:ph idx="1"/>
            <p:extLst>
              <p:ext uri="{D42A27DB-BD31-4B8C-83A1-F6EECF244321}">
                <p14:modId xmlns:p14="http://schemas.microsoft.com/office/powerpoint/2010/main" val="2944494598"/>
              </p:ext>
            </p:extLst>
          </p:nvPr>
        </p:nvGraphicFramePr>
        <p:xfrm>
          <a:off x="960438" y="2745545"/>
          <a:ext cx="10267950" cy="33644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8145599"/>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15C1C-FC35-4D64-4D7B-97D8A3335E9C}"/>
              </a:ext>
            </a:extLst>
          </p:cNvPr>
          <p:cNvSpPr>
            <a:spLocks noGrp="1"/>
          </p:cNvSpPr>
          <p:nvPr>
            <p:ph type="title"/>
          </p:nvPr>
        </p:nvSpPr>
        <p:spPr/>
        <p:txBody>
          <a:bodyPr/>
          <a:lstStyle/>
          <a:p>
            <a:r>
              <a:rPr lang="en-US" dirty="0"/>
              <a:t>Swimmer preparation</a:t>
            </a:r>
          </a:p>
        </p:txBody>
      </p:sp>
      <p:sp>
        <p:nvSpPr>
          <p:cNvPr id="3" name="Content Placeholder 2">
            <a:extLst>
              <a:ext uri="{FF2B5EF4-FFF2-40B4-BE49-F238E27FC236}">
                <a16:creationId xmlns:a16="http://schemas.microsoft.com/office/drawing/2014/main" id="{845D7E02-DC9C-D3A7-C56C-1ADB1DCF731A}"/>
              </a:ext>
            </a:extLst>
          </p:cNvPr>
          <p:cNvSpPr>
            <a:spLocks noGrp="1"/>
          </p:cNvSpPr>
          <p:nvPr>
            <p:ph idx="1"/>
          </p:nvPr>
        </p:nvSpPr>
        <p:spPr/>
        <p:txBody>
          <a:bodyPr>
            <a:normAutofit fontScale="92500"/>
          </a:bodyPr>
          <a:lstStyle/>
          <a:p>
            <a:r>
              <a:rPr lang="en-US" dirty="0"/>
              <a:t>Swimmers and kayakers need to be prepared for the conditions:</a:t>
            </a:r>
          </a:p>
          <a:p>
            <a:pPr marL="457200" indent="-457200">
              <a:buFont typeface="Arial" panose="020B0604020202020204" pitchFamily="34" charset="0"/>
              <a:buChar char="•"/>
            </a:pPr>
            <a:r>
              <a:rPr lang="en-US" dirty="0"/>
              <a:t>Expect the swim to last 1.5 – 3 hours</a:t>
            </a:r>
          </a:p>
          <a:p>
            <a:pPr marL="457200" indent="-457200">
              <a:buFont typeface="Arial" panose="020B0604020202020204" pitchFamily="34" charset="0"/>
              <a:buChar char="•"/>
            </a:pPr>
            <a:r>
              <a:rPr lang="en-US" dirty="0"/>
              <a:t>Swimmers need to wear 5-7mm wetsuits designed for cold open water swimming. Expect temperatures to be between 55</a:t>
            </a:r>
            <a:r>
              <a:rPr lang="en-US" dirty="0">
                <a:latin typeface="Sagona ExtraLight" panose="02020303050505020204" pitchFamily="18" charset="0"/>
              </a:rPr>
              <a:t>°</a:t>
            </a:r>
            <a:r>
              <a:rPr lang="en-US" dirty="0"/>
              <a:t> and 60</a:t>
            </a:r>
            <a:r>
              <a:rPr lang="en-US" dirty="0">
                <a:latin typeface="Sagona ExtraLight" panose="02020303050505020204" pitchFamily="18" charset="0"/>
              </a:rPr>
              <a:t>°</a:t>
            </a:r>
            <a:r>
              <a:rPr lang="en-US" dirty="0"/>
              <a:t>F </a:t>
            </a:r>
          </a:p>
          <a:p>
            <a:pPr marL="457200" indent="-457200">
              <a:buFont typeface="Arial" panose="020B0604020202020204" pitchFamily="34" charset="0"/>
              <a:buChar char="•"/>
            </a:pPr>
            <a:r>
              <a:rPr lang="en-US" dirty="0"/>
              <a:t>Swimmers should wear two caps or a neoprene hood</a:t>
            </a:r>
          </a:p>
          <a:p>
            <a:pPr marL="457200" indent="-457200">
              <a:buFont typeface="Arial" panose="020B0604020202020204" pitchFamily="34" charset="0"/>
              <a:buChar char="•"/>
            </a:pPr>
            <a:r>
              <a:rPr lang="en-US" dirty="0"/>
              <a:t>Goggles should be worn/Give your kayaker an extra pair</a:t>
            </a:r>
          </a:p>
          <a:p>
            <a:pPr marL="457200" indent="-457200">
              <a:buFont typeface="Arial" panose="020B0604020202020204" pitchFamily="34" charset="0"/>
              <a:buChar char="•"/>
            </a:pPr>
            <a:r>
              <a:rPr lang="en-US" dirty="0"/>
              <a:t>Swimmers may wear fins</a:t>
            </a:r>
          </a:p>
        </p:txBody>
      </p:sp>
    </p:spTree>
    <p:extLst>
      <p:ext uri="{BB962C8B-B14F-4D97-AF65-F5344CB8AC3E}">
        <p14:creationId xmlns:p14="http://schemas.microsoft.com/office/powerpoint/2010/main" val="4130735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EDEE6-878C-4264-D265-F2E80D55F3CF}"/>
              </a:ext>
            </a:extLst>
          </p:cNvPr>
          <p:cNvSpPr>
            <a:spLocks noGrp="1"/>
          </p:cNvSpPr>
          <p:nvPr>
            <p:ph type="title"/>
          </p:nvPr>
        </p:nvSpPr>
        <p:spPr/>
        <p:txBody>
          <a:bodyPr/>
          <a:lstStyle/>
          <a:p>
            <a:r>
              <a:rPr lang="en-US" dirty="0"/>
              <a:t>Kayaker preparation</a:t>
            </a:r>
          </a:p>
        </p:txBody>
      </p:sp>
      <p:sp>
        <p:nvSpPr>
          <p:cNvPr id="3" name="Content Placeholder 2">
            <a:extLst>
              <a:ext uri="{FF2B5EF4-FFF2-40B4-BE49-F238E27FC236}">
                <a16:creationId xmlns:a16="http://schemas.microsoft.com/office/drawing/2014/main" id="{5D64AA04-413A-6E6C-EC0D-59B9ECAC4728}"/>
              </a:ext>
            </a:extLst>
          </p:cNvPr>
          <p:cNvSpPr>
            <a:spLocks noGrp="1"/>
          </p:cNvSpPr>
          <p:nvPr>
            <p:ph idx="1"/>
          </p:nvPr>
        </p:nvSpPr>
        <p:spPr>
          <a:xfrm>
            <a:off x="960120" y="2596378"/>
            <a:ext cx="10268712" cy="4183984"/>
          </a:xfrm>
        </p:spPr>
        <p:txBody>
          <a:bodyPr>
            <a:normAutofit fontScale="62500" lnSpcReduction="20000"/>
          </a:bodyPr>
          <a:lstStyle/>
          <a:p>
            <a:pPr marL="457200" indent="-457200">
              <a:buFont typeface="Arial" panose="020B0604020202020204" pitchFamily="34" charset="0"/>
              <a:buChar char="•"/>
            </a:pPr>
            <a:r>
              <a:rPr lang="en-US" dirty="0"/>
              <a:t>Kayaks will be inspected for seaworthiness in open water</a:t>
            </a:r>
          </a:p>
          <a:p>
            <a:pPr marL="457200" indent="-457200">
              <a:buFont typeface="Arial" panose="020B0604020202020204" pitchFamily="34" charset="0"/>
              <a:buChar char="•"/>
            </a:pPr>
            <a:r>
              <a:rPr lang="en-US" dirty="0"/>
              <a:t>Kayaker needs to be dressed for conditions</a:t>
            </a:r>
          </a:p>
          <a:p>
            <a:pPr marL="731520" lvl="1" indent="-457200">
              <a:buFont typeface="Arial" panose="020B0604020202020204" pitchFamily="34" charset="0"/>
              <a:buChar char="•"/>
            </a:pPr>
            <a:r>
              <a:rPr lang="en-US" dirty="0"/>
              <a:t>Wind resistant clothing</a:t>
            </a:r>
          </a:p>
          <a:p>
            <a:pPr marL="731520" lvl="1" indent="-457200">
              <a:buFont typeface="Arial" panose="020B0604020202020204" pitchFamily="34" charset="0"/>
              <a:buChar char="•"/>
            </a:pPr>
            <a:r>
              <a:rPr lang="en-US" dirty="0"/>
              <a:t>Wetsuit or drysuit if possible</a:t>
            </a:r>
          </a:p>
          <a:p>
            <a:pPr marL="731520" lvl="1" indent="-457200">
              <a:buFont typeface="Arial" panose="020B0604020202020204" pitchFamily="34" charset="0"/>
              <a:buChar char="•"/>
            </a:pPr>
            <a:r>
              <a:rPr lang="en-US" dirty="0"/>
              <a:t>Dress for temperature and wind conditions – remember the water will cool the air more than on land</a:t>
            </a:r>
          </a:p>
          <a:p>
            <a:pPr marL="731520" lvl="1" indent="-457200">
              <a:buFont typeface="Arial" panose="020B0604020202020204" pitchFamily="34" charset="0"/>
              <a:buChar char="•"/>
            </a:pPr>
            <a:r>
              <a:rPr lang="en-US" dirty="0"/>
              <a:t>Sunglasses and sunscreen</a:t>
            </a:r>
          </a:p>
          <a:p>
            <a:pPr marL="457200" indent="-457200">
              <a:buFont typeface="Arial" panose="020B0604020202020204" pitchFamily="34" charset="0"/>
              <a:buChar char="•"/>
            </a:pPr>
            <a:r>
              <a:rPr lang="en-US" dirty="0"/>
              <a:t>Lifejacket must be worn</a:t>
            </a:r>
          </a:p>
          <a:p>
            <a:pPr marL="457200" indent="-457200">
              <a:buFont typeface="Arial" panose="020B0604020202020204" pitchFamily="34" charset="0"/>
              <a:buChar char="•"/>
            </a:pPr>
            <a:r>
              <a:rPr lang="en-US" dirty="0"/>
              <a:t>It is suggested that the kayaker tow a lifeguard belt or swim buoy (Swim buoys may be purchased from crossingcurrentsaquatics.com 443-994-4275)</a:t>
            </a:r>
          </a:p>
          <a:p>
            <a:pPr marL="457200" indent="-457200">
              <a:buFont typeface="Arial" panose="020B0604020202020204" pitchFamily="34" charset="0"/>
              <a:buChar char="•"/>
            </a:pPr>
            <a:r>
              <a:rPr lang="en-US" dirty="0"/>
              <a:t>Expect to be on the water for 1.5 – 3 hours</a:t>
            </a:r>
          </a:p>
          <a:p>
            <a:pPr marL="457200" indent="-457200">
              <a:buFont typeface="Arial" panose="020B0604020202020204" pitchFamily="34" charset="0"/>
              <a:buChar char="•"/>
            </a:pPr>
            <a:r>
              <a:rPr lang="en-US" dirty="0"/>
              <a:t>Bring water for hydration and energy bars for nourishment</a:t>
            </a:r>
          </a:p>
          <a:p>
            <a:pPr marL="457200" indent="-457200">
              <a:buFont typeface="Arial" panose="020B0604020202020204" pitchFamily="34" charset="0"/>
              <a:buChar char="•"/>
            </a:pPr>
            <a:r>
              <a:rPr lang="en-US" dirty="0"/>
              <a:t>We suggest using the restroom before going out on the water</a:t>
            </a:r>
          </a:p>
          <a:p>
            <a:endParaRPr lang="en-US" dirty="0"/>
          </a:p>
        </p:txBody>
      </p:sp>
    </p:spTree>
    <p:extLst>
      <p:ext uri="{BB962C8B-B14F-4D97-AF65-F5344CB8AC3E}">
        <p14:creationId xmlns:p14="http://schemas.microsoft.com/office/powerpoint/2010/main" val="2762540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BA11E-4E3B-540B-44D0-B68E0D288C1B}"/>
              </a:ext>
            </a:extLst>
          </p:cNvPr>
          <p:cNvSpPr>
            <a:spLocks noGrp="1"/>
          </p:cNvSpPr>
          <p:nvPr>
            <p:ph type="title"/>
          </p:nvPr>
        </p:nvSpPr>
        <p:spPr/>
        <p:txBody>
          <a:bodyPr/>
          <a:lstStyle/>
          <a:p>
            <a:pPr algn="ctr"/>
            <a:r>
              <a:rPr lang="en-US" dirty="0"/>
              <a:t>Safety</a:t>
            </a:r>
          </a:p>
        </p:txBody>
      </p:sp>
      <p:sp>
        <p:nvSpPr>
          <p:cNvPr id="3" name="Content Placeholder 2">
            <a:extLst>
              <a:ext uri="{FF2B5EF4-FFF2-40B4-BE49-F238E27FC236}">
                <a16:creationId xmlns:a16="http://schemas.microsoft.com/office/drawing/2014/main" id="{B7E07996-E7ED-908D-C36B-17E5C5CD2965}"/>
              </a:ext>
            </a:extLst>
          </p:cNvPr>
          <p:cNvSpPr>
            <a:spLocks noGrp="1"/>
          </p:cNvSpPr>
          <p:nvPr>
            <p:ph idx="1"/>
          </p:nvPr>
        </p:nvSpPr>
        <p:spPr/>
        <p:txBody>
          <a:bodyPr/>
          <a:lstStyle/>
          <a:p>
            <a:r>
              <a:rPr lang="en-US" dirty="0"/>
              <a:t>Know how to:</a:t>
            </a:r>
          </a:p>
          <a:p>
            <a:pPr marL="457200" indent="-457200">
              <a:buFont typeface="Arial" panose="020B0604020202020204" pitchFamily="34" charset="0"/>
              <a:buChar char="•"/>
            </a:pPr>
            <a:r>
              <a:rPr lang="en-US" dirty="0"/>
              <a:t>Prevent and recognize risks</a:t>
            </a:r>
          </a:p>
          <a:p>
            <a:pPr marL="731520" lvl="1" indent="-457200">
              <a:buFont typeface="Arial" panose="020B0604020202020204" pitchFamily="34" charset="0"/>
              <a:buChar char="•"/>
            </a:pPr>
            <a:r>
              <a:rPr lang="en-US" dirty="0"/>
              <a:t>Hypothermia</a:t>
            </a:r>
          </a:p>
          <a:p>
            <a:pPr marL="731520" lvl="1" indent="-457200">
              <a:buFont typeface="Arial" panose="020B0604020202020204" pitchFamily="34" charset="0"/>
              <a:buChar char="•"/>
            </a:pPr>
            <a:r>
              <a:rPr lang="en-US" dirty="0"/>
              <a:t>Exhaustion</a:t>
            </a:r>
          </a:p>
          <a:p>
            <a:pPr marL="457200" indent="-457200">
              <a:buFont typeface="Arial" panose="020B0604020202020204" pitchFamily="34" charset="0"/>
              <a:buChar char="•"/>
            </a:pPr>
            <a:r>
              <a:rPr lang="en-US" dirty="0"/>
              <a:t>Intervene</a:t>
            </a:r>
          </a:p>
          <a:p>
            <a:pPr marL="457200" indent="-457200">
              <a:buFont typeface="Arial" panose="020B0604020202020204" pitchFamily="34" charset="0"/>
              <a:buChar char="•"/>
            </a:pPr>
            <a:r>
              <a:rPr lang="en-US" dirty="0"/>
              <a:t>Respond</a:t>
            </a:r>
          </a:p>
        </p:txBody>
      </p:sp>
    </p:spTree>
    <p:extLst>
      <p:ext uri="{BB962C8B-B14F-4D97-AF65-F5344CB8AC3E}">
        <p14:creationId xmlns:p14="http://schemas.microsoft.com/office/powerpoint/2010/main" val="3480365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114E9A-D262-AAB7-390B-29C4C03242C0}"/>
              </a:ext>
            </a:extLst>
          </p:cNvPr>
          <p:cNvSpPr>
            <a:spLocks noGrp="1"/>
          </p:cNvSpPr>
          <p:nvPr>
            <p:ph type="title"/>
          </p:nvPr>
        </p:nvSpPr>
        <p:spPr>
          <a:xfrm>
            <a:off x="960120" y="317814"/>
            <a:ext cx="10268712" cy="1700784"/>
          </a:xfrm>
        </p:spPr>
        <p:txBody>
          <a:bodyPr>
            <a:normAutofit fontScale="90000"/>
          </a:bodyPr>
          <a:lstStyle/>
          <a:p>
            <a:pPr algn="ctr"/>
            <a:r>
              <a:rPr lang="en-US" dirty="0"/>
              <a:t>Safety – Observe your swimmer</a:t>
            </a:r>
          </a:p>
        </p:txBody>
      </p:sp>
      <p:sp>
        <p:nvSpPr>
          <p:cNvPr id="10" name="Rectangle 9">
            <a:extLst>
              <a:ext uri="{FF2B5EF4-FFF2-40B4-BE49-F238E27FC236}">
                <a16:creationId xmlns:a16="http://schemas.microsoft.com/office/drawing/2014/main" id="{27248369-464E-49D1-91FC-BC34A50A6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2264989"/>
            <a:ext cx="12188952" cy="39521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2B992D6-8727-3209-7E0E-17836BC40F35}"/>
              </a:ext>
            </a:extLst>
          </p:cNvPr>
          <p:cNvSpPr>
            <a:spLocks noGrp="1"/>
          </p:cNvSpPr>
          <p:nvPr>
            <p:ph idx="1"/>
          </p:nvPr>
        </p:nvSpPr>
        <p:spPr>
          <a:xfrm>
            <a:off x="960120" y="2587752"/>
            <a:ext cx="10268712" cy="3258102"/>
          </a:xfrm>
        </p:spPr>
        <p:txBody>
          <a:bodyPr>
            <a:normAutofit fontScale="92500" lnSpcReduction="20000"/>
          </a:bodyPr>
          <a:lstStyle/>
          <a:p>
            <a:pPr marL="457200" indent="-457200">
              <a:lnSpc>
                <a:spcPct val="91000"/>
              </a:lnSpc>
              <a:buFont typeface="Arial" panose="020B0604020202020204" pitchFamily="34" charset="0"/>
              <a:buChar char="•"/>
            </a:pPr>
            <a:r>
              <a:rPr lang="en-US" sz="1700" dirty="0"/>
              <a:t>Observe your swimmer and pay attention to stroke and breathing rate. Identify any problems early!</a:t>
            </a:r>
          </a:p>
          <a:p>
            <a:pPr marL="457200" indent="-457200">
              <a:lnSpc>
                <a:spcPct val="91000"/>
              </a:lnSpc>
              <a:buFont typeface="Arial" panose="020B0604020202020204" pitchFamily="34" charset="0"/>
              <a:buChar char="•"/>
            </a:pPr>
            <a:r>
              <a:rPr lang="en-US" sz="1700" dirty="0"/>
              <a:t>Observe if you are on the correct side and position for the swimmer to see you (This should have been discussed pre-swim with the swimmer)</a:t>
            </a:r>
          </a:p>
          <a:p>
            <a:pPr marL="731520" lvl="1" indent="-457200">
              <a:lnSpc>
                <a:spcPct val="91000"/>
              </a:lnSpc>
              <a:buFont typeface="Arial" panose="020B0604020202020204" pitchFamily="34" charset="0"/>
              <a:buChar char="•"/>
            </a:pPr>
            <a:r>
              <a:rPr lang="en-US" sz="1700" dirty="0"/>
              <a:t>Are there any changes in stroke or breathing that may indicate they are struggling?</a:t>
            </a:r>
          </a:p>
          <a:p>
            <a:pPr marL="1051560" lvl="3" indent="-457200">
              <a:lnSpc>
                <a:spcPct val="91000"/>
              </a:lnSpc>
              <a:buFont typeface="Arial" panose="020B0604020202020204" pitchFamily="34" charset="0"/>
              <a:buChar char="•"/>
            </a:pPr>
            <a:r>
              <a:rPr lang="en-US" sz="1700" dirty="0"/>
              <a:t>Hyperventilating or gasping</a:t>
            </a:r>
          </a:p>
          <a:p>
            <a:pPr marL="1051560" lvl="3" indent="-457200">
              <a:lnSpc>
                <a:spcPct val="91000"/>
              </a:lnSpc>
              <a:buFont typeface="Arial" panose="020B0604020202020204" pitchFamily="34" charset="0"/>
              <a:buChar char="•"/>
            </a:pPr>
            <a:r>
              <a:rPr lang="en-US" sz="1700" dirty="0"/>
              <a:t>Not breathing regularly</a:t>
            </a:r>
          </a:p>
          <a:p>
            <a:pPr marL="1051560" lvl="3" indent="-457200">
              <a:lnSpc>
                <a:spcPct val="91000"/>
              </a:lnSpc>
              <a:buFont typeface="Arial" panose="020B0604020202020204" pitchFamily="34" charset="0"/>
              <a:buChar char="•"/>
            </a:pPr>
            <a:r>
              <a:rPr lang="en-US" sz="1700" dirty="0"/>
              <a:t>Shivering</a:t>
            </a:r>
          </a:p>
          <a:p>
            <a:pPr marL="1051560" lvl="3" indent="-457200">
              <a:lnSpc>
                <a:spcPct val="91000"/>
              </a:lnSpc>
              <a:buFont typeface="Arial" panose="020B0604020202020204" pitchFamily="34" charset="0"/>
              <a:buChar char="•"/>
            </a:pPr>
            <a:r>
              <a:rPr lang="en-US" sz="1700" dirty="0"/>
              <a:t>Stopping often</a:t>
            </a:r>
          </a:p>
          <a:p>
            <a:pPr marL="1051560" lvl="3" indent="-457200">
              <a:lnSpc>
                <a:spcPct val="91000"/>
              </a:lnSpc>
              <a:buFont typeface="Arial" panose="020B0604020202020204" pitchFamily="34" charset="0"/>
              <a:buChar char="•"/>
            </a:pPr>
            <a:r>
              <a:rPr lang="en-US" sz="1700" dirty="0"/>
              <a:t>Not making headway/cramping</a:t>
            </a:r>
          </a:p>
          <a:p>
            <a:pPr marL="1051560" lvl="3" indent="-457200">
              <a:lnSpc>
                <a:spcPct val="91000"/>
              </a:lnSpc>
              <a:buFont typeface="Arial" panose="020B0604020202020204" pitchFamily="34" charset="0"/>
              <a:buChar char="•"/>
            </a:pPr>
            <a:r>
              <a:rPr lang="en-US" sz="1700" dirty="0"/>
              <a:t>Incoherent when speaking</a:t>
            </a:r>
          </a:p>
          <a:p>
            <a:pPr marL="731520" lvl="2" indent="-457200">
              <a:lnSpc>
                <a:spcPct val="91000"/>
              </a:lnSpc>
              <a:buFont typeface="Arial" panose="020B0604020202020204" pitchFamily="34" charset="0"/>
              <a:buChar char="•"/>
            </a:pPr>
            <a:r>
              <a:rPr lang="en-US" sz="1700" dirty="0"/>
              <a:t>Know the signs of Hypothermia</a:t>
            </a:r>
          </a:p>
          <a:p>
            <a:pPr marL="457200" indent="-457200">
              <a:lnSpc>
                <a:spcPct val="91000"/>
              </a:lnSpc>
              <a:buFont typeface="Arial" panose="020B0604020202020204" pitchFamily="34" charset="0"/>
              <a:buChar char="•"/>
            </a:pPr>
            <a:endParaRPr lang="en-US" sz="1700" dirty="0"/>
          </a:p>
          <a:p>
            <a:pPr marL="457200" indent="-457200">
              <a:lnSpc>
                <a:spcPct val="91000"/>
              </a:lnSpc>
              <a:buFont typeface="Arial" panose="020B0604020202020204" pitchFamily="34" charset="0"/>
              <a:buChar char="•"/>
            </a:pPr>
            <a:endParaRPr lang="en-US" sz="1700" dirty="0"/>
          </a:p>
        </p:txBody>
      </p:sp>
    </p:spTree>
    <p:extLst>
      <p:ext uri="{BB962C8B-B14F-4D97-AF65-F5344CB8AC3E}">
        <p14:creationId xmlns:p14="http://schemas.microsoft.com/office/powerpoint/2010/main" val="1136433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34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E676D5-B369-ECA4-955E-53F18982462D}"/>
              </a:ext>
            </a:extLst>
          </p:cNvPr>
          <p:cNvSpPr>
            <a:spLocks noGrp="1"/>
          </p:cNvSpPr>
          <p:nvPr>
            <p:ph type="title"/>
          </p:nvPr>
        </p:nvSpPr>
        <p:spPr>
          <a:xfrm>
            <a:off x="960120" y="643467"/>
            <a:ext cx="3212593" cy="5571066"/>
          </a:xfrm>
        </p:spPr>
        <p:txBody>
          <a:bodyPr>
            <a:normAutofit/>
          </a:bodyPr>
          <a:lstStyle/>
          <a:p>
            <a:r>
              <a:rPr lang="en-US" sz="3600"/>
              <a:t>Signs of hypothermia</a:t>
            </a:r>
          </a:p>
        </p:txBody>
      </p:sp>
      <p:sp>
        <p:nvSpPr>
          <p:cNvPr id="24" name="Rectangle 1">
            <a:extLst>
              <a:ext uri="{FF2B5EF4-FFF2-40B4-BE49-F238E27FC236}">
                <a16:creationId xmlns:a16="http://schemas.microsoft.com/office/drawing/2014/main" id="{4E422291-C2E4-2EBD-E5CB-70EF59E4DB10}"/>
              </a:ext>
            </a:extLst>
          </p:cNvPr>
          <p:cNvSpPr>
            <a:spLocks noGrp="1" noChangeArrowheads="1"/>
          </p:cNvSpPr>
          <p:nvPr>
            <p:ph idx="1"/>
          </p:nvPr>
        </p:nvSpPr>
        <p:spPr bwMode="auto">
          <a:xfrm>
            <a:off x="5294547" y="643467"/>
            <a:ext cx="5934285" cy="5571066"/>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anchor="ctr" anchorCtr="0" compatLnSpc="1">
            <a:prstTxWarp prst="textNoShape">
              <a:avLst/>
            </a:prstTxWarp>
            <a:normAutofit/>
          </a:bodyPr>
          <a:lstStyle/>
          <a:p>
            <a:pPr marL="0" marR="0" lvl="0" indent="0" defTabSz="914400" rtl="0" eaLnBrk="0" fontAlgn="base" latinLnBrk="0" hangingPunct="0">
              <a:lnSpc>
                <a:spcPct val="91000"/>
              </a:lnSpc>
              <a:spcBef>
                <a:spcPct val="0"/>
              </a:spcBef>
              <a:spcAft>
                <a:spcPts val="600"/>
              </a:spcAft>
              <a:buClrTx/>
              <a:buSzTx/>
              <a:buFontTx/>
              <a:buChar char="•"/>
              <a:tabLst/>
            </a:pPr>
            <a:r>
              <a:rPr kumimoji="0" lang="en-US" altLang="en-US" sz="1300" b="0" i="0" u="none" strike="noStrike" cap="none" normalizeH="0" baseline="0" dirty="0">
                <a:ln>
                  <a:noFill/>
                </a:ln>
                <a:effectLst/>
                <a:latin typeface="Arial" panose="020B0604020202020204" pitchFamily="34" charset="0"/>
                <a:cs typeface="Arial" panose="020B0604020202020204" pitchFamily="34" charset="0"/>
              </a:rPr>
              <a:t>Shivering /extreme goosebumps/bluish lips are the first sign.</a:t>
            </a:r>
          </a:p>
          <a:p>
            <a:pPr marL="0" marR="0" lvl="0" indent="0" defTabSz="914400" rtl="0" eaLnBrk="0" fontAlgn="base" latinLnBrk="0" hangingPunct="0">
              <a:lnSpc>
                <a:spcPct val="91000"/>
              </a:lnSpc>
              <a:spcBef>
                <a:spcPct val="0"/>
              </a:spcBef>
              <a:spcAft>
                <a:spcPts val="600"/>
              </a:spcAft>
              <a:buClrTx/>
              <a:buSzTx/>
              <a:buFontTx/>
              <a:buChar char="•"/>
              <a:tabLst/>
            </a:pPr>
            <a:r>
              <a:rPr kumimoji="0" lang="en-US" altLang="en-US" sz="1300" b="0" i="0" u="none" strike="noStrike" cap="none" normalizeH="0" baseline="0" dirty="0">
                <a:ln>
                  <a:noFill/>
                </a:ln>
                <a:effectLst/>
                <a:latin typeface="Arial" panose="020B0604020202020204" pitchFamily="34" charset="0"/>
                <a:cs typeface="Arial" panose="020B0604020202020204" pitchFamily="34" charset="0"/>
              </a:rPr>
              <a:t>Slurred speech or trouble talking </a:t>
            </a:r>
          </a:p>
          <a:p>
            <a:pPr lvl="1" indent="0" eaLnBrk="0" fontAlgn="base" hangingPunct="0">
              <a:lnSpc>
                <a:spcPct val="91000"/>
              </a:lnSpc>
              <a:spcBef>
                <a:spcPct val="0"/>
              </a:spcBef>
              <a:spcAft>
                <a:spcPts val="600"/>
              </a:spcAft>
              <a:buFontTx/>
              <a:buChar char="•"/>
            </a:pPr>
            <a:r>
              <a:rPr kumimoji="0" lang="en-US" altLang="en-US" sz="1300" b="0" i="0" u="none" strike="noStrike" cap="none" normalizeH="0" baseline="0" dirty="0">
                <a:ln>
                  <a:noFill/>
                </a:ln>
                <a:effectLst/>
                <a:latin typeface="Arial" panose="020B0604020202020204" pitchFamily="34" charset="0"/>
                <a:cs typeface="Arial" panose="020B0604020202020204" pitchFamily="34" charset="0"/>
              </a:rPr>
              <a:t>Kayakers and buddies will help determine this. </a:t>
            </a:r>
          </a:p>
          <a:p>
            <a:pPr lvl="1" indent="0" eaLnBrk="0" fontAlgn="base" hangingPunct="0">
              <a:lnSpc>
                <a:spcPct val="91000"/>
              </a:lnSpc>
              <a:spcBef>
                <a:spcPct val="0"/>
              </a:spcBef>
              <a:spcAft>
                <a:spcPts val="600"/>
              </a:spcAft>
              <a:buFontTx/>
              <a:buChar char="•"/>
            </a:pPr>
            <a:r>
              <a:rPr kumimoji="0" lang="en-US" altLang="en-US" sz="1300" b="0" i="0" u="none" strike="noStrike" cap="none" normalizeH="0" baseline="0" dirty="0">
                <a:ln>
                  <a:noFill/>
                </a:ln>
                <a:effectLst/>
                <a:latin typeface="Arial" panose="020B0604020202020204" pitchFamily="34" charset="0"/>
                <a:cs typeface="Arial" panose="020B0604020202020204" pitchFamily="34" charset="0"/>
              </a:rPr>
              <a:t>The person might think they are fine when they are NOT</a:t>
            </a:r>
          </a:p>
          <a:p>
            <a:pPr marL="0" marR="0" lvl="0" indent="0" defTabSz="914400" rtl="0" eaLnBrk="0" fontAlgn="base" latinLnBrk="0" hangingPunct="0">
              <a:lnSpc>
                <a:spcPct val="91000"/>
              </a:lnSpc>
              <a:spcBef>
                <a:spcPct val="0"/>
              </a:spcBef>
              <a:spcAft>
                <a:spcPts val="600"/>
              </a:spcAft>
              <a:buClrTx/>
              <a:buSzTx/>
              <a:buFontTx/>
              <a:buChar char="•"/>
              <a:tabLst/>
            </a:pPr>
            <a:r>
              <a:rPr kumimoji="0" lang="en-US" altLang="en-US" sz="1300" b="0" i="0" u="none" strike="noStrike" cap="none" normalizeH="0" baseline="0" dirty="0">
                <a:ln>
                  <a:noFill/>
                </a:ln>
                <a:effectLst/>
                <a:latin typeface="Arial" panose="020B0604020202020204" pitchFamily="34" charset="0"/>
                <a:cs typeface="Arial" panose="020B0604020202020204" pitchFamily="34" charset="0"/>
              </a:rPr>
              <a:t>Fumbling hands. Claw hand where the fingers curl and lock on their own</a:t>
            </a:r>
          </a:p>
          <a:p>
            <a:pPr marL="0" marR="0" lvl="0" indent="0" defTabSz="914400" rtl="0" eaLnBrk="0" fontAlgn="base" latinLnBrk="0" hangingPunct="0">
              <a:lnSpc>
                <a:spcPct val="91000"/>
              </a:lnSpc>
              <a:spcBef>
                <a:spcPct val="0"/>
              </a:spcBef>
              <a:spcAft>
                <a:spcPts val="600"/>
              </a:spcAft>
              <a:buClrTx/>
              <a:buSzTx/>
              <a:buFontTx/>
              <a:buChar char="•"/>
              <a:tabLst/>
            </a:pPr>
            <a:r>
              <a:rPr lang="en-US" altLang="en-US" sz="1300" dirty="0">
                <a:latin typeface="Arial" panose="020B0604020202020204" pitchFamily="34" charset="0"/>
                <a:cs typeface="Arial" panose="020B0604020202020204" pitchFamily="34" charset="0"/>
              </a:rPr>
              <a:t>Difficulty putting fingers together</a:t>
            </a:r>
            <a:endParaRPr kumimoji="0" lang="en-US" altLang="en-US" sz="1300" b="0" i="0" u="none" strike="noStrike" cap="none" normalizeH="0" baseline="0" dirty="0">
              <a:ln>
                <a:noFill/>
              </a:ln>
              <a:effectLst/>
              <a:latin typeface="Arial" panose="020B0604020202020204" pitchFamily="34" charset="0"/>
              <a:cs typeface="Arial" panose="020B0604020202020204" pitchFamily="34" charset="0"/>
            </a:endParaRPr>
          </a:p>
          <a:p>
            <a:pPr marL="0" marR="0" lvl="0" indent="0" defTabSz="914400" rtl="0" eaLnBrk="0" fontAlgn="base" latinLnBrk="0" hangingPunct="0">
              <a:lnSpc>
                <a:spcPct val="91000"/>
              </a:lnSpc>
              <a:spcBef>
                <a:spcPct val="0"/>
              </a:spcBef>
              <a:spcAft>
                <a:spcPts val="600"/>
              </a:spcAft>
              <a:buClrTx/>
              <a:buSzTx/>
              <a:buFontTx/>
              <a:buChar char="•"/>
              <a:tabLst/>
            </a:pPr>
            <a:r>
              <a:rPr kumimoji="0" lang="en-US" altLang="en-US" sz="1300" b="0" i="0" u="none" strike="noStrike" cap="none" normalizeH="0" baseline="0" dirty="0">
                <a:ln>
                  <a:noFill/>
                </a:ln>
                <a:effectLst/>
                <a:latin typeface="Arial" panose="020B0604020202020204" pitchFamily="34" charset="0"/>
                <a:cs typeface="Arial" panose="020B0604020202020204" pitchFamily="34" charset="0"/>
              </a:rPr>
              <a:t>Confusion/disorientation/feeling woozy </a:t>
            </a:r>
          </a:p>
          <a:p>
            <a:pPr lvl="1" indent="0" eaLnBrk="0" fontAlgn="base" hangingPunct="0">
              <a:lnSpc>
                <a:spcPct val="91000"/>
              </a:lnSpc>
              <a:spcBef>
                <a:spcPct val="0"/>
              </a:spcBef>
              <a:spcAft>
                <a:spcPts val="600"/>
              </a:spcAft>
              <a:buFontTx/>
              <a:buChar char="•"/>
            </a:pPr>
            <a:r>
              <a:rPr lang="en-US" altLang="en-US" sz="1300" dirty="0">
                <a:latin typeface="Arial" panose="020B0604020202020204" pitchFamily="34" charset="0"/>
                <a:cs typeface="Arial" panose="020B0604020202020204" pitchFamily="34" charset="0"/>
              </a:rPr>
              <a:t> S</a:t>
            </a:r>
            <a:r>
              <a:rPr kumimoji="0" lang="en-US" altLang="en-US" sz="1300" b="0" i="0" u="none" strike="noStrike" cap="none" normalizeH="0" baseline="0" dirty="0">
                <a:ln>
                  <a:noFill/>
                </a:ln>
                <a:effectLst/>
                <a:latin typeface="Arial" panose="020B0604020202020204" pitchFamily="34" charset="0"/>
                <a:cs typeface="Arial" panose="020B0604020202020204" pitchFamily="34" charset="0"/>
              </a:rPr>
              <a:t>omeone can’t stay on course.</a:t>
            </a:r>
          </a:p>
          <a:p>
            <a:pPr marL="0" marR="0" lvl="0" indent="0" defTabSz="914400" rtl="0" eaLnBrk="0" fontAlgn="base" latinLnBrk="0" hangingPunct="0">
              <a:lnSpc>
                <a:spcPct val="91000"/>
              </a:lnSpc>
              <a:spcBef>
                <a:spcPct val="0"/>
              </a:spcBef>
              <a:spcAft>
                <a:spcPts val="600"/>
              </a:spcAft>
              <a:buClrTx/>
              <a:buSzTx/>
              <a:buFontTx/>
              <a:buChar char="•"/>
              <a:tabLst/>
            </a:pPr>
            <a:r>
              <a:rPr kumimoji="0" lang="en-US" altLang="en-US" sz="1300" b="0" i="0" u="none" strike="noStrike" cap="none" normalizeH="0" baseline="0" dirty="0">
                <a:ln>
                  <a:noFill/>
                </a:ln>
                <a:effectLst/>
                <a:latin typeface="Arial" panose="020B0604020202020204" pitchFamily="34" charset="0"/>
                <a:cs typeface="Arial" panose="020B0604020202020204" pitchFamily="34" charset="0"/>
              </a:rPr>
              <a:t>Exhaustion or feeling very tired or drowsy.</a:t>
            </a:r>
          </a:p>
          <a:p>
            <a:pPr marL="0" marR="0" lvl="0" indent="0" defTabSz="914400" rtl="0" eaLnBrk="0" fontAlgn="base" latinLnBrk="0" hangingPunct="0">
              <a:lnSpc>
                <a:spcPct val="91000"/>
              </a:lnSpc>
              <a:spcBef>
                <a:spcPct val="0"/>
              </a:spcBef>
              <a:spcAft>
                <a:spcPts val="600"/>
              </a:spcAft>
              <a:buClrTx/>
              <a:buSzTx/>
              <a:buFontTx/>
              <a:buChar char="•"/>
              <a:tabLst/>
            </a:pPr>
            <a:r>
              <a:rPr kumimoji="0" lang="en-US" altLang="en-US" sz="1300" b="0" i="0" u="none" strike="noStrike" cap="none" normalizeH="0" baseline="0" dirty="0">
                <a:ln>
                  <a:noFill/>
                </a:ln>
                <a:effectLst/>
                <a:latin typeface="Arial" panose="020B0604020202020204" pitchFamily="34" charset="0"/>
                <a:cs typeface="Arial" panose="020B0604020202020204" pitchFamily="34" charset="0"/>
              </a:rPr>
              <a:t>Memory loss/brain fog</a:t>
            </a:r>
          </a:p>
          <a:p>
            <a:pPr marL="0" marR="0" lvl="0" indent="0" defTabSz="914400" rtl="0" eaLnBrk="0" fontAlgn="base" latinLnBrk="0" hangingPunct="0">
              <a:lnSpc>
                <a:spcPct val="91000"/>
              </a:lnSpc>
              <a:spcBef>
                <a:spcPct val="0"/>
              </a:spcBef>
              <a:spcAft>
                <a:spcPts val="600"/>
              </a:spcAft>
              <a:buClrTx/>
              <a:buSzTx/>
              <a:buFontTx/>
              <a:buChar char="•"/>
              <a:tabLst/>
            </a:pPr>
            <a:r>
              <a:rPr kumimoji="0" lang="en-US" altLang="en-US" sz="1300" b="0" i="0" u="none" strike="noStrike" cap="none" normalizeH="0" baseline="0" dirty="0">
                <a:ln>
                  <a:noFill/>
                </a:ln>
                <a:effectLst/>
                <a:latin typeface="Arial" panose="020B0604020202020204" pitchFamily="34" charset="0"/>
                <a:cs typeface="Arial" panose="020B0604020202020204" pitchFamily="34" charset="0"/>
              </a:rPr>
              <a:t>A feeling of panic or anxiety</a:t>
            </a:r>
          </a:p>
          <a:p>
            <a:pPr marL="0" marR="0" lvl="0" indent="0" defTabSz="914400" rtl="0" eaLnBrk="0" fontAlgn="base" latinLnBrk="0" hangingPunct="0">
              <a:lnSpc>
                <a:spcPct val="91000"/>
              </a:lnSpc>
              <a:spcBef>
                <a:spcPct val="0"/>
              </a:spcBef>
              <a:spcAft>
                <a:spcPts val="600"/>
              </a:spcAft>
              <a:buClrTx/>
              <a:buSzTx/>
              <a:buFontTx/>
              <a:buChar char="•"/>
              <a:tabLst/>
            </a:pPr>
            <a:r>
              <a:rPr lang="en-US" altLang="en-US" sz="1300" dirty="0">
                <a:latin typeface="Arial" panose="020B0604020202020204" pitchFamily="34" charset="0"/>
                <a:cs typeface="Arial" panose="020B0604020202020204" pitchFamily="34" charset="0"/>
              </a:rPr>
              <a:t>Swimming continuously without taking a breath</a:t>
            </a:r>
            <a:endParaRPr kumimoji="0" lang="en-US" altLang="en-US" sz="1300" b="0" i="0" u="none" strike="noStrike" cap="none" normalizeH="0" baseline="0" dirty="0">
              <a:ln>
                <a:noFill/>
              </a:ln>
              <a:effectLst/>
              <a:latin typeface="Arial" panose="020B0604020202020204" pitchFamily="34" charset="0"/>
              <a:cs typeface="Arial" panose="020B0604020202020204" pitchFamily="34" charset="0"/>
            </a:endParaRPr>
          </a:p>
          <a:p>
            <a:pPr marL="0" marR="0" lvl="0" indent="0" defTabSz="914400" rtl="0" eaLnBrk="0" fontAlgn="base" latinLnBrk="0" hangingPunct="0">
              <a:lnSpc>
                <a:spcPct val="91000"/>
              </a:lnSpc>
              <a:spcBef>
                <a:spcPct val="0"/>
              </a:spcBef>
              <a:spcAft>
                <a:spcPts val="600"/>
              </a:spcAft>
              <a:buClrTx/>
              <a:buSzTx/>
              <a:tabLst/>
            </a:pPr>
            <a:endParaRPr lang="en-US" altLang="en-US" sz="1300" dirty="0">
              <a:latin typeface="Arial" panose="020B0604020202020204" pitchFamily="34" charset="0"/>
              <a:cs typeface="Arial" panose="020B0604020202020204" pitchFamily="34" charset="0"/>
            </a:endParaRPr>
          </a:p>
          <a:p>
            <a:pPr marL="0" marR="0" lvl="0" indent="0" defTabSz="914400" rtl="0" eaLnBrk="0" fontAlgn="base" latinLnBrk="0" hangingPunct="0">
              <a:lnSpc>
                <a:spcPct val="91000"/>
              </a:lnSpc>
              <a:spcBef>
                <a:spcPct val="0"/>
              </a:spcBef>
              <a:spcAft>
                <a:spcPts val="600"/>
              </a:spcAft>
              <a:buClrTx/>
              <a:buSzTx/>
              <a:tabLst/>
            </a:pPr>
            <a:r>
              <a:rPr lang="en-US" altLang="en-US" sz="1300" dirty="0">
                <a:latin typeface="Arial" panose="020B0604020202020204" pitchFamily="34" charset="0"/>
                <a:cs typeface="Arial" panose="020B0604020202020204" pitchFamily="34" charset="0"/>
              </a:rPr>
              <a:t>**If the kayaker notices their swimmer is exhibiting any of the above signs of hypothermia, the kayaker shall advise the swimmer and signal for a Jet Ski guard to bring the swimmer to the Fire-Rescue boat. Fire-Rescue can then evaluate the swimmer. Fire-Rescue will make the final determination of the swimmer’s ability to continue or if he should be removed from the swim. The decision of Fire-Rescue is final and non-negotiable!</a:t>
            </a:r>
            <a:endParaRPr kumimoji="0" lang="en-US" altLang="en-US" sz="1000" b="0" i="0" u="none" strike="noStrike" cap="none" normalizeH="0" baseline="0" dirty="0">
              <a:ln>
                <a:noFill/>
              </a:ln>
              <a:effectLst/>
              <a:latin typeface="Arial" panose="020B0604020202020204" pitchFamily="34" charset="0"/>
              <a:cs typeface="Arial" panose="020B0604020202020204" pitchFamily="34" charset="0"/>
            </a:endParaRPr>
          </a:p>
          <a:p>
            <a:pPr marL="0" marR="0" lvl="0" indent="0" defTabSz="914400" rtl="0" eaLnBrk="0" fontAlgn="base" latinLnBrk="0" hangingPunct="0">
              <a:lnSpc>
                <a:spcPct val="91000"/>
              </a:lnSpc>
              <a:spcBef>
                <a:spcPct val="0"/>
              </a:spcBef>
              <a:spcAft>
                <a:spcPts val="600"/>
              </a:spcAft>
              <a:buClrTx/>
              <a:buSzTx/>
              <a:buFontTx/>
              <a:buNone/>
              <a:tabLst/>
            </a:pPr>
            <a:endParaRPr kumimoji="0" lang="en-US" altLang="en-US" sz="1300" b="0" i="0" u="none" strike="noStrike" cap="none" normalizeH="0" baseline="0" dirty="0">
              <a:ln>
                <a:noFill/>
              </a:ln>
              <a:effectLst/>
              <a:latin typeface="Arial" panose="020B0604020202020204" pitchFamily="34" charset="0"/>
            </a:endParaRPr>
          </a:p>
        </p:txBody>
      </p:sp>
    </p:spTree>
    <p:extLst>
      <p:ext uri="{BB962C8B-B14F-4D97-AF65-F5344CB8AC3E}">
        <p14:creationId xmlns:p14="http://schemas.microsoft.com/office/powerpoint/2010/main" val="1234143966"/>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JuxtaposeVTI">
  <a:themeElements>
    <a:clrScheme name="AnalogousFromDarkSeedLeftStep">
      <a:dk1>
        <a:srgbClr val="000000"/>
      </a:dk1>
      <a:lt1>
        <a:srgbClr val="FFFFFF"/>
      </a:lt1>
      <a:dk2>
        <a:srgbClr val="301B27"/>
      </a:dk2>
      <a:lt2>
        <a:srgbClr val="F0F3F3"/>
      </a:lt2>
      <a:accent1>
        <a:srgbClr val="C34D5F"/>
      </a:accent1>
      <a:accent2>
        <a:srgbClr val="B13B7F"/>
      </a:accent2>
      <a:accent3>
        <a:srgbClr val="C34DC2"/>
      </a:accent3>
      <a:accent4>
        <a:srgbClr val="813BB1"/>
      </a:accent4>
      <a:accent5>
        <a:srgbClr val="614DC3"/>
      </a:accent5>
      <a:accent6>
        <a:srgbClr val="3B57B1"/>
      </a:accent6>
      <a:hlink>
        <a:srgbClr val="7C55C6"/>
      </a:hlink>
      <a:folHlink>
        <a:srgbClr val="7F7F7F"/>
      </a:folHlink>
    </a:clrScheme>
    <a:fontScheme name="Custom 167">
      <a:majorFont>
        <a:latin typeface="Franklin Gothic Demi Cond"/>
        <a:ea typeface=""/>
        <a:cs typeface=""/>
      </a:majorFont>
      <a:minorFont>
        <a:latin typeface="Franklin Gothic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FBDCC3B4-6EA8-442A-B697-43C068E31FE3}" vid="{090F2E09-E4E2-4F71-A70E-279F5A0D9E0A}"/>
    </a:ext>
  </a:extLst>
</a:theme>
</file>

<file path=docProps/app.xml><?xml version="1.0" encoding="utf-8"?>
<Properties xmlns="http://schemas.openxmlformats.org/officeDocument/2006/extended-properties" xmlns:vt="http://schemas.openxmlformats.org/officeDocument/2006/docPropsVTypes">
  <TotalTime>2139</TotalTime>
  <Words>1466</Words>
  <Application>Microsoft Macintosh PowerPoint</Application>
  <PresentationFormat>Widescreen</PresentationFormat>
  <Paragraphs>142</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Franklin Gothic Demi Cond</vt:lpstr>
      <vt:lpstr>Franklin Gothic Medium</vt:lpstr>
      <vt:lpstr>Sagona ExtraLight</vt:lpstr>
      <vt:lpstr>Wingdings</vt:lpstr>
      <vt:lpstr>JuxtaposeVTI</vt:lpstr>
      <vt:lpstr>Annapolis Frogman Swim Kayaker and Swimmer Safety Briefing</vt:lpstr>
      <vt:lpstr>This is a team event</vt:lpstr>
      <vt:lpstr>Accountability is Non-neg0tiable</vt:lpstr>
      <vt:lpstr>KAYAKER’S PURPOSE</vt:lpstr>
      <vt:lpstr>Swimmer preparation</vt:lpstr>
      <vt:lpstr>Kayaker preparation</vt:lpstr>
      <vt:lpstr>Safety</vt:lpstr>
      <vt:lpstr>Safety – Observe your swimmer</vt:lpstr>
      <vt:lpstr>Signs of hypothermia</vt:lpstr>
      <vt:lpstr>After the Swim</vt:lpstr>
      <vt:lpstr>Remember – Kayakers can become hypothermic also!</vt:lpstr>
      <vt:lpstr>Distress signal</vt:lpstr>
      <vt:lpstr>Guide</vt:lpstr>
      <vt:lpstr>Communicate</vt:lpstr>
      <vt:lpstr>Boats on course</vt:lpstr>
      <vt:lpstr>Communication on the water</vt:lpstr>
      <vt:lpstr>Communication Check</vt:lpstr>
      <vt:lpstr>Additional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Annapolis Trident Swim Kayaker Safety Briefing</dc:title>
  <dc:creator>Chris Swensen</dc:creator>
  <cp:lastModifiedBy>C. Christopher Swensen</cp:lastModifiedBy>
  <cp:revision>19</cp:revision>
  <dcterms:created xsi:type="dcterms:W3CDTF">2023-04-08T16:36:16Z</dcterms:created>
  <dcterms:modified xsi:type="dcterms:W3CDTF">2025-02-23T22:40:01Z</dcterms:modified>
</cp:coreProperties>
</file>