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82" r:id="rId3"/>
    <p:sldId id="283" r:id="rId4"/>
    <p:sldId id="284" r:id="rId5"/>
    <p:sldId id="268" r:id="rId6"/>
    <p:sldId id="258" r:id="rId7"/>
    <p:sldId id="259" r:id="rId8"/>
    <p:sldId id="261" r:id="rId9"/>
    <p:sldId id="264" r:id="rId10"/>
    <p:sldId id="270" r:id="rId11"/>
    <p:sldId id="267" r:id="rId12"/>
    <p:sldId id="297" r:id="rId13"/>
    <p:sldId id="285" r:id="rId14"/>
    <p:sldId id="276" r:id="rId15"/>
    <p:sldId id="278" r:id="rId16"/>
    <p:sldId id="293" r:id="rId17"/>
    <p:sldId id="292" r:id="rId18"/>
    <p:sldId id="296" r:id="rId19"/>
    <p:sldId id="2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AED"/>
          </a:solidFill>
        </a:fill>
      </a:tcStyle>
    </a:wholeTbl>
    <a:band1H>
      <a:tcStyle>
        <a:tcBdr/>
        <a:fill>
          <a:solidFill>
            <a:srgbClr val="CCD2D8"/>
          </a:solidFill>
        </a:fill>
      </a:tcStyle>
    </a:band1H>
    <a:band2H>
      <a:tcStyle>
        <a:tcBdr/>
      </a:tcStyle>
    </a:band2H>
    <a:band1V>
      <a:tcStyle>
        <a:tcBdr/>
        <a:fill>
          <a:solidFill>
            <a:srgbClr val="CCD2D8"/>
          </a:solidFill>
        </a:fill>
      </a:tcStyle>
    </a:band1V>
    <a:band2V>
      <a:tcStyle>
        <a:tcBdr/>
      </a:tcStyle>
    </a:band2V>
    <a:lastCol>
      <a:tcTxStyle b="on">
        <a:font>
          <a:latin typeface="+mn-lt"/>
          <a:ea typeface="+mn-ea"/>
          <a:cs typeface="+mn-cs"/>
        </a:font>
        <a:srgbClr val="FFFFFF"/>
      </a:tcTxStyle>
      <a:tcStyle>
        <a:tcBdr/>
        <a:fill>
          <a:solidFill>
            <a:srgbClr val="156082"/>
          </a:solidFill>
        </a:fill>
      </a:tcStyle>
    </a:lastCol>
    <a:firstCol>
      <a:tcTxStyle b="on">
        <a:font>
          <a:latin typeface="+mn-lt"/>
          <a:ea typeface="+mn-ea"/>
          <a:cs typeface="+mn-cs"/>
        </a:font>
        <a:srgbClr val="FFFFFF"/>
      </a:tcTxStyle>
      <a:tcStyle>
        <a:tcBdr/>
        <a:fill>
          <a:solidFill>
            <a:srgbClr val="156082"/>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156082"/>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15608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88"/>
    <p:restoredTop sz="94651"/>
  </p:normalViewPr>
  <p:slideViewPr>
    <p:cSldViewPr snapToGrid="0">
      <p:cViewPr>
        <p:scale>
          <a:sx n="82" d="100"/>
          <a:sy n="82" d="100"/>
        </p:scale>
        <p:origin x="-208"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127A8F-6A51-FD4D-A43C-CB8D031A4B20}" type="datetimeFigureOut">
              <a:rPr lang="en-US" smtClean="0"/>
              <a:t>8/7/26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D58A6-8078-944E-ACFE-78A45698B608}" type="slidenum">
              <a:rPr lang="en-US" smtClean="0"/>
              <a:t>‹#›</a:t>
            </a:fld>
            <a:endParaRPr lang="en-US"/>
          </a:p>
        </p:txBody>
      </p:sp>
    </p:spTree>
    <p:extLst>
      <p:ext uri="{BB962C8B-B14F-4D97-AF65-F5344CB8AC3E}">
        <p14:creationId xmlns:p14="http://schemas.microsoft.com/office/powerpoint/2010/main" val="206859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50B4C8"/>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89E954C-CD5A-99FF-11D5-7C8D739CD9C2}"/>
              </a:ext>
            </a:extLst>
          </p:cNvPr>
          <p:cNvSpPr/>
          <p:nvPr/>
        </p:nvSpPr>
        <p:spPr>
          <a:xfrm>
            <a:off x="0" y="0"/>
            <a:ext cx="12191996" cy="6858000"/>
          </a:xfrm>
          <a:prstGeom prst="rect">
            <a:avLst/>
          </a:prstGeom>
          <a:solidFill>
            <a:srgbClr val="50B4C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3" name="Title 1">
            <a:extLst>
              <a:ext uri="{FF2B5EF4-FFF2-40B4-BE49-F238E27FC236}">
                <a16:creationId xmlns:a16="http://schemas.microsoft.com/office/drawing/2014/main" id="{7A6CBBBB-6A29-AF8A-3389-A4C9CF60E430}"/>
              </a:ext>
            </a:extLst>
          </p:cNvPr>
          <p:cNvSpPr txBox="1">
            <a:spLocks noGrp="1"/>
          </p:cNvSpPr>
          <p:nvPr>
            <p:ph type="ctrTitle"/>
          </p:nvPr>
        </p:nvSpPr>
        <p:spPr>
          <a:xfrm>
            <a:off x="603504" y="770464"/>
            <a:ext cx="10782303" cy="3352803"/>
          </a:xfrm>
        </p:spPr>
        <p:txBody>
          <a:bodyPr anchor="b">
            <a:noAutofit/>
          </a:bodyPr>
          <a:lstStyle>
            <a:lvl1pPr>
              <a:lnSpc>
                <a:spcPct val="80000"/>
              </a:lnSpc>
              <a:defRPr sz="8800">
                <a:solidFill>
                  <a:srgbClr val="FFFFFF"/>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830C1723-D741-2601-23D6-DC6F12A10458}"/>
              </a:ext>
            </a:extLst>
          </p:cNvPr>
          <p:cNvSpPr txBox="1">
            <a:spLocks noGrp="1"/>
          </p:cNvSpPr>
          <p:nvPr>
            <p:ph type="subTitle" idx="1"/>
          </p:nvPr>
        </p:nvSpPr>
        <p:spPr>
          <a:xfrm>
            <a:off x="667512" y="4206880"/>
            <a:ext cx="9228197" cy="1645920"/>
          </a:xfrm>
        </p:spPr>
        <p:txBody>
          <a:bodyPr/>
          <a:lstStyle>
            <a:lvl1pPr marL="0" indent="0">
              <a:buNone/>
              <a:defRPr sz="3200">
                <a:solidFill>
                  <a:srgbClr val="FFFFFF"/>
                </a:solidFill>
              </a:defRPr>
            </a:lvl1pPr>
          </a:lstStyle>
          <a:p>
            <a:pPr lvl="0"/>
            <a:r>
              <a:rPr lang="en-US"/>
              <a:t>Click to edit Master subtitle style</a:t>
            </a:r>
          </a:p>
        </p:txBody>
      </p:sp>
      <p:sp>
        <p:nvSpPr>
          <p:cNvPr id="5" name="Date Placeholder 6">
            <a:extLst>
              <a:ext uri="{FF2B5EF4-FFF2-40B4-BE49-F238E27FC236}">
                <a16:creationId xmlns:a16="http://schemas.microsoft.com/office/drawing/2014/main" id="{1F65A35D-8D3F-BA3A-5DF5-1C884BAA2BE0}"/>
              </a:ext>
            </a:extLst>
          </p:cNvPr>
          <p:cNvSpPr txBox="1">
            <a:spLocks noGrp="1"/>
          </p:cNvSpPr>
          <p:nvPr>
            <p:ph type="dt" sz="half" idx="7"/>
          </p:nvPr>
        </p:nvSpPr>
        <p:spPr/>
        <p:txBody>
          <a:bodyPr/>
          <a:lstStyle>
            <a:lvl1pPr>
              <a:defRPr>
                <a:solidFill>
                  <a:srgbClr val="FFFFFF"/>
                </a:solidFill>
              </a:defRPr>
            </a:lvl1pPr>
          </a:lstStyle>
          <a:p>
            <a:pPr lvl="0"/>
            <a:fld id="{4EF94D0B-F271-4A49-B265-06AF801F545D}" type="datetime1">
              <a:rPr lang="en-US" smtClean="0"/>
              <a:t>8/7/26</a:t>
            </a:fld>
            <a:endParaRPr lang="en-US"/>
          </a:p>
        </p:txBody>
      </p:sp>
      <p:sp>
        <p:nvSpPr>
          <p:cNvPr id="6" name="Footer Placeholder 7">
            <a:extLst>
              <a:ext uri="{FF2B5EF4-FFF2-40B4-BE49-F238E27FC236}">
                <a16:creationId xmlns:a16="http://schemas.microsoft.com/office/drawing/2014/main" id="{E6B6A88D-7DD6-814A-115F-5BDA74CACE02}"/>
              </a:ext>
            </a:extLst>
          </p:cNvPr>
          <p:cNvSpPr txBox="1">
            <a:spLocks noGrp="1"/>
          </p:cNvSpPr>
          <p:nvPr>
            <p:ph type="ftr" sz="quarter" idx="9"/>
          </p:nvPr>
        </p:nvSpPr>
        <p:spPr/>
        <p:txBody>
          <a:bodyPr/>
          <a:lstStyle>
            <a:lvl1pPr>
              <a:defRPr>
                <a:solidFill>
                  <a:srgbClr val="FFFFFF"/>
                </a:solidFill>
              </a:defRPr>
            </a:lvl1pPr>
          </a:lstStyle>
          <a:p>
            <a:pPr lvl="0"/>
            <a:endParaRPr lang="en-US"/>
          </a:p>
        </p:txBody>
      </p:sp>
      <p:sp>
        <p:nvSpPr>
          <p:cNvPr id="7" name="Slide Number Placeholder 8">
            <a:extLst>
              <a:ext uri="{FF2B5EF4-FFF2-40B4-BE49-F238E27FC236}">
                <a16:creationId xmlns:a16="http://schemas.microsoft.com/office/drawing/2014/main" id="{9D53258A-98AA-B718-92D6-79D504EC729F}"/>
              </a:ext>
            </a:extLst>
          </p:cNvPr>
          <p:cNvSpPr txBox="1">
            <a:spLocks noGrp="1"/>
          </p:cNvSpPr>
          <p:nvPr>
            <p:ph type="sldNum" sz="quarter" idx="8"/>
          </p:nvPr>
        </p:nvSpPr>
        <p:spPr/>
        <p:txBody>
          <a:bodyPr/>
          <a:lstStyle>
            <a:lvl1pPr>
              <a:defRPr>
                <a:solidFill>
                  <a:srgbClr val="FFFFFF"/>
                </a:solidFill>
              </a:defRPr>
            </a:lvl1pPr>
          </a:lstStyle>
          <a:p>
            <a:pPr lvl="0"/>
            <a:fld id="{B7EB229D-8117-3B44-9DF7-F92AED720452}" type="slidenum">
              <a:t>‹#›</a:t>
            </a:fld>
            <a:endParaRPr lang="en-US"/>
          </a:p>
        </p:txBody>
      </p:sp>
    </p:spTree>
    <p:extLst>
      <p:ext uri="{BB962C8B-B14F-4D97-AF65-F5344CB8AC3E}">
        <p14:creationId xmlns:p14="http://schemas.microsoft.com/office/powerpoint/2010/main" val="4074580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81143-0E10-1833-E4EC-6CC1EA8E810F}"/>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F38D7EBC-D5CC-DB66-F25F-ACEF20D4C78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BE8A99-52CD-8D76-8F47-AAF2329C02FB}"/>
              </a:ext>
            </a:extLst>
          </p:cNvPr>
          <p:cNvSpPr txBox="1">
            <a:spLocks noGrp="1"/>
          </p:cNvSpPr>
          <p:nvPr>
            <p:ph type="dt" sz="half" idx="7"/>
          </p:nvPr>
        </p:nvSpPr>
        <p:spPr/>
        <p:txBody>
          <a:bodyPr/>
          <a:lstStyle>
            <a:lvl1pPr>
              <a:defRPr/>
            </a:lvl1pPr>
          </a:lstStyle>
          <a:p>
            <a:pPr lvl="0"/>
            <a:fld id="{A44ADAC8-5D2C-7B4F-AF36-8FF59D46E8AC}" type="datetime1">
              <a:rPr lang="en-US" smtClean="0"/>
              <a:t>8/7/26</a:t>
            </a:fld>
            <a:endParaRPr lang="en-US"/>
          </a:p>
        </p:txBody>
      </p:sp>
      <p:sp>
        <p:nvSpPr>
          <p:cNvPr id="5" name="Footer Placeholder 4">
            <a:extLst>
              <a:ext uri="{FF2B5EF4-FFF2-40B4-BE49-F238E27FC236}">
                <a16:creationId xmlns:a16="http://schemas.microsoft.com/office/drawing/2014/main" id="{4ADEE134-2CB2-69E1-54B2-CE8B667242F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22BC0626-E8ED-8286-3462-C1E4D7334162}"/>
              </a:ext>
            </a:extLst>
          </p:cNvPr>
          <p:cNvSpPr txBox="1">
            <a:spLocks noGrp="1"/>
          </p:cNvSpPr>
          <p:nvPr>
            <p:ph type="sldNum" sz="quarter" idx="8"/>
          </p:nvPr>
        </p:nvSpPr>
        <p:spPr/>
        <p:txBody>
          <a:bodyPr/>
          <a:lstStyle>
            <a:lvl1pPr>
              <a:defRPr/>
            </a:lvl1pPr>
          </a:lstStyle>
          <a:p>
            <a:pPr lvl="0"/>
            <a:fld id="{439569C1-C2E7-5C48-BC31-3101D657341F}" type="slidenum">
              <a:t>‹#›</a:t>
            </a:fld>
            <a:endParaRPr lang="en-US"/>
          </a:p>
        </p:txBody>
      </p:sp>
    </p:spTree>
    <p:extLst>
      <p:ext uri="{BB962C8B-B14F-4D97-AF65-F5344CB8AC3E}">
        <p14:creationId xmlns:p14="http://schemas.microsoft.com/office/powerpoint/2010/main" val="160133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F5CBDE-9832-2145-AD96-3C77BFEC1AC6}"/>
              </a:ext>
            </a:extLst>
          </p:cNvPr>
          <p:cNvSpPr txBox="1">
            <a:spLocks noGrp="1"/>
          </p:cNvSpPr>
          <p:nvPr>
            <p:ph type="title" orient="vert"/>
          </p:nvPr>
        </p:nvSpPr>
        <p:spPr>
          <a:xfrm>
            <a:off x="8743950" y="695328"/>
            <a:ext cx="2628899" cy="4800600"/>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B9880B56-9BFA-ED46-7C1B-40335F172F85}"/>
              </a:ext>
            </a:extLst>
          </p:cNvPr>
          <p:cNvSpPr txBox="1">
            <a:spLocks noGrp="1"/>
          </p:cNvSpPr>
          <p:nvPr>
            <p:ph type="body" orient="vert" idx="1"/>
          </p:nvPr>
        </p:nvSpPr>
        <p:spPr>
          <a:xfrm>
            <a:off x="771525" y="714375"/>
            <a:ext cx="7734296" cy="5400675"/>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B4F74-158F-D857-57B1-BCFF2D7E5FBE}"/>
              </a:ext>
            </a:extLst>
          </p:cNvPr>
          <p:cNvSpPr txBox="1">
            <a:spLocks noGrp="1"/>
          </p:cNvSpPr>
          <p:nvPr>
            <p:ph type="dt" sz="half" idx="7"/>
          </p:nvPr>
        </p:nvSpPr>
        <p:spPr/>
        <p:txBody>
          <a:bodyPr/>
          <a:lstStyle>
            <a:lvl1pPr>
              <a:defRPr/>
            </a:lvl1pPr>
          </a:lstStyle>
          <a:p>
            <a:pPr lvl="0"/>
            <a:fld id="{BB096AE5-C09B-2F41-83D7-CE7C4F20B2D4}" type="datetime1">
              <a:rPr lang="en-US" smtClean="0"/>
              <a:t>8/7/26</a:t>
            </a:fld>
            <a:endParaRPr lang="en-US"/>
          </a:p>
        </p:txBody>
      </p:sp>
      <p:sp>
        <p:nvSpPr>
          <p:cNvPr id="5" name="Footer Placeholder 4">
            <a:extLst>
              <a:ext uri="{FF2B5EF4-FFF2-40B4-BE49-F238E27FC236}">
                <a16:creationId xmlns:a16="http://schemas.microsoft.com/office/drawing/2014/main" id="{C286849D-677E-C197-A32F-56D95C8BB724}"/>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72686DB-C926-2708-5CEC-B918DCE1257B}"/>
              </a:ext>
            </a:extLst>
          </p:cNvPr>
          <p:cNvSpPr txBox="1">
            <a:spLocks noGrp="1"/>
          </p:cNvSpPr>
          <p:nvPr>
            <p:ph type="sldNum" sz="quarter" idx="8"/>
          </p:nvPr>
        </p:nvSpPr>
        <p:spPr/>
        <p:txBody>
          <a:bodyPr/>
          <a:lstStyle>
            <a:lvl1pPr>
              <a:defRPr/>
            </a:lvl1pPr>
          </a:lstStyle>
          <a:p>
            <a:pPr lvl="0"/>
            <a:fld id="{8F683D35-2EDC-3545-A810-75652CFB8CBE}" type="slidenum">
              <a:t>‹#›</a:t>
            </a:fld>
            <a:endParaRPr lang="en-US"/>
          </a:p>
        </p:txBody>
      </p:sp>
    </p:spTree>
    <p:extLst>
      <p:ext uri="{BB962C8B-B14F-4D97-AF65-F5344CB8AC3E}">
        <p14:creationId xmlns:p14="http://schemas.microsoft.com/office/powerpoint/2010/main" val="16225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A48A-735E-CCAC-6552-5A1FA011D43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761F276-49F4-CABB-B041-3B9C7020599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41C7F-C029-0A9A-10F9-5DD748CE7696}"/>
              </a:ext>
            </a:extLst>
          </p:cNvPr>
          <p:cNvSpPr txBox="1">
            <a:spLocks noGrp="1"/>
          </p:cNvSpPr>
          <p:nvPr>
            <p:ph type="dt" sz="half" idx="7"/>
          </p:nvPr>
        </p:nvSpPr>
        <p:spPr/>
        <p:txBody>
          <a:bodyPr/>
          <a:lstStyle>
            <a:lvl1pPr>
              <a:defRPr/>
            </a:lvl1pPr>
          </a:lstStyle>
          <a:p>
            <a:pPr lvl="0"/>
            <a:fld id="{4C9E897A-054A-9149-8ABD-F67DEC51FBAE}" type="datetime1">
              <a:rPr lang="en-US" smtClean="0"/>
              <a:t>8/7/26</a:t>
            </a:fld>
            <a:endParaRPr lang="en-US"/>
          </a:p>
        </p:txBody>
      </p:sp>
      <p:sp>
        <p:nvSpPr>
          <p:cNvPr id="5" name="Footer Placeholder 4">
            <a:extLst>
              <a:ext uri="{FF2B5EF4-FFF2-40B4-BE49-F238E27FC236}">
                <a16:creationId xmlns:a16="http://schemas.microsoft.com/office/drawing/2014/main" id="{3D17826B-68E7-CBE7-452F-F7DB8763F5C6}"/>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12219BF-4F72-C75B-2A6C-0903227615BC}"/>
              </a:ext>
            </a:extLst>
          </p:cNvPr>
          <p:cNvSpPr txBox="1">
            <a:spLocks noGrp="1"/>
          </p:cNvSpPr>
          <p:nvPr>
            <p:ph type="sldNum" sz="quarter" idx="8"/>
          </p:nvPr>
        </p:nvSpPr>
        <p:spPr/>
        <p:txBody>
          <a:bodyPr/>
          <a:lstStyle>
            <a:lvl1pPr>
              <a:defRPr/>
            </a:lvl1pPr>
          </a:lstStyle>
          <a:p>
            <a:pPr lvl="0"/>
            <a:fld id="{2AB323AC-A187-F848-B59D-E9D0B319756F}" type="slidenum">
              <a:t>‹#›</a:t>
            </a:fld>
            <a:endParaRPr lang="en-US"/>
          </a:p>
        </p:txBody>
      </p:sp>
    </p:spTree>
    <p:extLst>
      <p:ext uri="{BB962C8B-B14F-4D97-AF65-F5344CB8AC3E}">
        <p14:creationId xmlns:p14="http://schemas.microsoft.com/office/powerpoint/2010/main" val="196626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B76B-1417-4D20-E7B6-F9905BF48CAF}"/>
              </a:ext>
            </a:extLst>
          </p:cNvPr>
          <p:cNvSpPr txBox="1">
            <a:spLocks noGrp="1"/>
          </p:cNvSpPr>
          <p:nvPr>
            <p:ph type="title"/>
          </p:nvPr>
        </p:nvSpPr>
        <p:spPr>
          <a:xfrm>
            <a:off x="603504" y="767419"/>
            <a:ext cx="10780776" cy="3355848"/>
          </a:xfrm>
        </p:spPr>
        <p:txBody>
          <a:bodyPr anchor="b"/>
          <a:lstStyle>
            <a:lvl1pPr>
              <a:lnSpc>
                <a:spcPct val="80000"/>
              </a:lnSpc>
              <a:defRPr sz="8800"/>
            </a:lvl1pPr>
          </a:lstStyle>
          <a:p>
            <a:pPr lvl="0"/>
            <a:r>
              <a:rPr lang="en-US"/>
              <a:t>Click to edit Master title style</a:t>
            </a:r>
          </a:p>
        </p:txBody>
      </p:sp>
      <p:sp>
        <p:nvSpPr>
          <p:cNvPr id="3" name="Text Placeholder 2">
            <a:extLst>
              <a:ext uri="{FF2B5EF4-FFF2-40B4-BE49-F238E27FC236}">
                <a16:creationId xmlns:a16="http://schemas.microsoft.com/office/drawing/2014/main" id="{329ED2FD-D577-BF0F-2B6A-7E1862C760BE}"/>
              </a:ext>
            </a:extLst>
          </p:cNvPr>
          <p:cNvSpPr txBox="1">
            <a:spLocks noGrp="1"/>
          </p:cNvSpPr>
          <p:nvPr>
            <p:ph type="body" idx="1"/>
          </p:nvPr>
        </p:nvSpPr>
        <p:spPr>
          <a:xfrm>
            <a:off x="667512" y="4204210"/>
            <a:ext cx="9226296" cy="1645920"/>
          </a:xfrm>
        </p:spPr>
        <p:txBody>
          <a:bodyPr/>
          <a:lstStyle>
            <a:lvl1pPr marL="0" indent="0">
              <a:buNone/>
              <a:defRPr sz="3200">
                <a:solidFill>
                  <a:srgbClr val="000000"/>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4A38BD9A-3AE5-4037-9FBB-5C6C4181CF42}"/>
              </a:ext>
            </a:extLst>
          </p:cNvPr>
          <p:cNvSpPr txBox="1">
            <a:spLocks noGrp="1"/>
          </p:cNvSpPr>
          <p:nvPr>
            <p:ph type="dt" sz="half" idx="7"/>
          </p:nvPr>
        </p:nvSpPr>
        <p:spPr/>
        <p:txBody>
          <a:bodyPr/>
          <a:lstStyle>
            <a:lvl1pPr>
              <a:defRPr/>
            </a:lvl1pPr>
          </a:lstStyle>
          <a:p>
            <a:pPr lvl="0"/>
            <a:fld id="{FC660302-461B-6149-A131-0502BC0AD591}" type="datetime1">
              <a:rPr lang="en-US" smtClean="0"/>
              <a:t>8/7/26</a:t>
            </a:fld>
            <a:endParaRPr lang="en-US"/>
          </a:p>
        </p:txBody>
      </p:sp>
      <p:sp>
        <p:nvSpPr>
          <p:cNvPr id="5" name="Footer Placeholder 4">
            <a:extLst>
              <a:ext uri="{FF2B5EF4-FFF2-40B4-BE49-F238E27FC236}">
                <a16:creationId xmlns:a16="http://schemas.microsoft.com/office/drawing/2014/main" id="{BF6C20F8-1885-0B56-B1AF-A7E295B0A36A}"/>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7CBE2E8-175F-A778-AEC9-BD208509447B}"/>
              </a:ext>
            </a:extLst>
          </p:cNvPr>
          <p:cNvSpPr txBox="1">
            <a:spLocks noGrp="1"/>
          </p:cNvSpPr>
          <p:nvPr>
            <p:ph type="sldNum" sz="quarter" idx="8"/>
          </p:nvPr>
        </p:nvSpPr>
        <p:spPr/>
        <p:txBody>
          <a:bodyPr/>
          <a:lstStyle>
            <a:lvl1pPr>
              <a:defRPr/>
            </a:lvl1pPr>
          </a:lstStyle>
          <a:p>
            <a:pPr lvl="0"/>
            <a:fld id="{DDB92076-0FFA-674E-98FA-4788A74263B0}" type="slidenum">
              <a:t>‹#›</a:t>
            </a:fld>
            <a:endParaRPr lang="en-US"/>
          </a:p>
        </p:txBody>
      </p:sp>
    </p:spTree>
    <p:extLst>
      <p:ext uri="{BB962C8B-B14F-4D97-AF65-F5344CB8AC3E}">
        <p14:creationId xmlns:p14="http://schemas.microsoft.com/office/powerpoint/2010/main" val="391146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CFC75-28C9-8A50-7244-AF5ED7A95D14}"/>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E1DEDFFA-B7B9-5E1A-0AA7-D34240346693}"/>
              </a:ext>
            </a:extLst>
          </p:cNvPr>
          <p:cNvSpPr txBox="1">
            <a:spLocks noGrp="1"/>
          </p:cNvSpPr>
          <p:nvPr>
            <p:ph idx="1"/>
          </p:nvPr>
        </p:nvSpPr>
        <p:spPr>
          <a:xfrm>
            <a:off x="676656" y="1998137"/>
            <a:ext cx="4663440" cy="3767327"/>
          </a:xfrm>
        </p:spPr>
        <p:txBody>
          <a:bodyPr/>
          <a:lstStyle>
            <a:lvl1pPr>
              <a:defRPr/>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2F3595-435C-76B9-1961-CF4ABA9FCDD4}"/>
              </a:ext>
            </a:extLst>
          </p:cNvPr>
          <p:cNvSpPr txBox="1">
            <a:spLocks noGrp="1"/>
          </p:cNvSpPr>
          <p:nvPr>
            <p:ph idx="2"/>
          </p:nvPr>
        </p:nvSpPr>
        <p:spPr>
          <a:xfrm>
            <a:off x="6011329" y="1998137"/>
            <a:ext cx="4663440" cy="3767327"/>
          </a:xfrm>
        </p:spPr>
        <p:txBody>
          <a:bodyPr/>
          <a:lstStyle>
            <a:lvl1pPr>
              <a:defRPr/>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45250C-2529-A967-B582-C235173CE8A4}"/>
              </a:ext>
            </a:extLst>
          </p:cNvPr>
          <p:cNvSpPr txBox="1">
            <a:spLocks noGrp="1"/>
          </p:cNvSpPr>
          <p:nvPr>
            <p:ph type="dt" sz="half" idx="7"/>
          </p:nvPr>
        </p:nvSpPr>
        <p:spPr/>
        <p:txBody>
          <a:bodyPr/>
          <a:lstStyle>
            <a:lvl1pPr>
              <a:defRPr/>
            </a:lvl1pPr>
          </a:lstStyle>
          <a:p>
            <a:pPr lvl="0"/>
            <a:fld id="{335C1FE8-52A3-C24A-8C21-81D820916950}" type="datetime1">
              <a:rPr lang="en-US" smtClean="0"/>
              <a:t>8/7/26</a:t>
            </a:fld>
            <a:endParaRPr lang="en-US"/>
          </a:p>
        </p:txBody>
      </p:sp>
      <p:sp>
        <p:nvSpPr>
          <p:cNvPr id="6" name="Footer Placeholder 5">
            <a:extLst>
              <a:ext uri="{FF2B5EF4-FFF2-40B4-BE49-F238E27FC236}">
                <a16:creationId xmlns:a16="http://schemas.microsoft.com/office/drawing/2014/main" id="{3AF7DD25-111D-CE85-8721-A8A4829AE33C}"/>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F8A5850C-4285-E228-6580-797CF70A48B9}"/>
              </a:ext>
            </a:extLst>
          </p:cNvPr>
          <p:cNvSpPr txBox="1">
            <a:spLocks noGrp="1"/>
          </p:cNvSpPr>
          <p:nvPr>
            <p:ph type="sldNum" sz="quarter" idx="8"/>
          </p:nvPr>
        </p:nvSpPr>
        <p:spPr/>
        <p:txBody>
          <a:bodyPr/>
          <a:lstStyle>
            <a:lvl1pPr>
              <a:defRPr/>
            </a:lvl1pPr>
          </a:lstStyle>
          <a:p>
            <a:pPr lvl="0"/>
            <a:fld id="{2CCCF372-94B8-344F-AC44-D3D9BF2E6BFD}" type="slidenum">
              <a:t>‹#›</a:t>
            </a:fld>
            <a:endParaRPr lang="en-US"/>
          </a:p>
        </p:txBody>
      </p:sp>
    </p:spTree>
    <p:extLst>
      <p:ext uri="{BB962C8B-B14F-4D97-AF65-F5344CB8AC3E}">
        <p14:creationId xmlns:p14="http://schemas.microsoft.com/office/powerpoint/2010/main" val="169961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F53A2F68-5AC2-1017-E303-3314D521AD9D}"/>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1CE9BB8A-DB64-E090-9B12-66F72172D90F}"/>
              </a:ext>
            </a:extLst>
          </p:cNvPr>
          <p:cNvSpPr txBox="1">
            <a:spLocks noGrp="1"/>
          </p:cNvSpPr>
          <p:nvPr>
            <p:ph type="body" idx="1"/>
          </p:nvPr>
        </p:nvSpPr>
        <p:spPr>
          <a:xfrm>
            <a:off x="676656" y="2040465"/>
            <a:ext cx="4663440" cy="723400"/>
          </a:xfrm>
        </p:spPr>
        <p:txBody>
          <a:bodyPr anchor="ctr"/>
          <a:lstStyle>
            <a:lvl1pPr marL="0" indent="0">
              <a:buNone/>
              <a:defRPr sz="2200" cap="all"/>
            </a:lvl1pPr>
          </a:lstStyle>
          <a:p>
            <a:pPr lvl="0"/>
            <a:r>
              <a:rPr lang="en-US"/>
              <a:t>Click to edit Master text styles</a:t>
            </a:r>
          </a:p>
        </p:txBody>
      </p:sp>
      <p:sp>
        <p:nvSpPr>
          <p:cNvPr id="4" name="Content Placeholder 3">
            <a:extLst>
              <a:ext uri="{FF2B5EF4-FFF2-40B4-BE49-F238E27FC236}">
                <a16:creationId xmlns:a16="http://schemas.microsoft.com/office/drawing/2014/main" id="{044E70CB-0B05-5C0F-69B7-253B5C1A46C0}"/>
              </a:ext>
            </a:extLst>
          </p:cNvPr>
          <p:cNvSpPr txBox="1">
            <a:spLocks noGrp="1"/>
          </p:cNvSpPr>
          <p:nvPr>
            <p:ph idx="2"/>
          </p:nvPr>
        </p:nvSpPr>
        <p:spPr>
          <a:xfrm>
            <a:off x="676656" y="2753084"/>
            <a:ext cx="4663440" cy="3200400"/>
          </a:xfrm>
        </p:spPr>
        <p:txBody>
          <a:bodyPr/>
          <a:lstStyle>
            <a:lvl1pPr>
              <a:defRPr/>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9D53CA-0CE7-5F2E-C24A-6E1FBA97D12A}"/>
              </a:ext>
            </a:extLst>
          </p:cNvPr>
          <p:cNvSpPr txBox="1">
            <a:spLocks noGrp="1"/>
          </p:cNvSpPr>
          <p:nvPr>
            <p:ph type="body" idx="3"/>
          </p:nvPr>
        </p:nvSpPr>
        <p:spPr>
          <a:xfrm>
            <a:off x="6007608" y="2038435"/>
            <a:ext cx="4663440" cy="722376"/>
          </a:xfrm>
        </p:spPr>
        <p:txBody>
          <a:bodyPr anchor="ctr"/>
          <a:lstStyle>
            <a:lvl1pPr marL="0" indent="0">
              <a:buNone/>
              <a:defRPr sz="2200" cap="all"/>
            </a:lvl1pPr>
          </a:lstStyle>
          <a:p>
            <a:pPr lvl="0"/>
            <a:r>
              <a:rPr lang="en-US"/>
              <a:t>Click to edit Master text styles</a:t>
            </a:r>
          </a:p>
        </p:txBody>
      </p:sp>
      <p:sp>
        <p:nvSpPr>
          <p:cNvPr id="6" name="Content Placeholder 5">
            <a:extLst>
              <a:ext uri="{FF2B5EF4-FFF2-40B4-BE49-F238E27FC236}">
                <a16:creationId xmlns:a16="http://schemas.microsoft.com/office/drawing/2014/main" id="{F96DDF90-DDAF-E4A5-5DCF-7C28D150DA86}"/>
              </a:ext>
            </a:extLst>
          </p:cNvPr>
          <p:cNvSpPr txBox="1">
            <a:spLocks noGrp="1"/>
          </p:cNvSpPr>
          <p:nvPr>
            <p:ph idx="4"/>
          </p:nvPr>
        </p:nvSpPr>
        <p:spPr>
          <a:xfrm>
            <a:off x="6007608" y="2750990"/>
            <a:ext cx="4663440" cy="3200400"/>
          </a:xfrm>
        </p:spPr>
        <p:txBody>
          <a:bodyPr/>
          <a:lstStyle>
            <a:lvl1pPr>
              <a:defRPr/>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DD0059-8187-83EB-50FA-A74064207802}"/>
              </a:ext>
            </a:extLst>
          </p:cNvPr>
          <p:cNvSpPr txBox="1">
            <a:spLocks noGrp="1"/>
          </p:cNvSpPr>
          <p:nvPr>
            <p:ph type="dt" sz="half" idx="7"/>
          </p:nvPr>
        </p:nvSpPr>
        <p:spPr/>
        <p:txBody>
          <a:bodyPr/>
          <a:lstStyle>
            <a:lvl1pPr>
              <a:defRPr/>
            </a:lvl1pPr>
          </a:lstStyle>
          <a:p>
            <a:pPr lvl="0"/>
            <a:fld id="{4580E662-8E9B-1847-989A-628C31E196A7}" type="datetime1">
              <a:rPr lang="en-US" smtClean="0"/>
              <a:t>8/7/26</a:t>
            </a:fld>
            <a:endParaRPr lang="en-US"/>
          </a:p>
        </p:txBody>
      </p:sp>
      <p:sp>
        <p:nvSpPr>
          <p:cNvPr id="8" name="Footer Placeholder 7">
            <a:extLst>
              <a:ext uri="{FF2B5EF4-FFF2-40B4-BE49-F238E27FC236}">
                <a16:creationId xmlns:a16="http://schemas.microsoft.com/office/drawing/2014/main" id="{E93F5930-00B5-EAEE-FDCC-B0199F9AAB91}"/>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A7AA506D-8C51-A5B2-36C5-FF3B5E91AE4C}"/>
              </a:ext>
            </a:extLst>
          </p:cNvPr>
          <p:cNvSpPr txBox="1">
            <a:spLocks noGrp="1"/>
          </p:cNvSpPr>
          <p:nvPr>
            <p:ph type="sldNum" sz="quarter" idx="8"/>
          </p:nvPr>
        </p:nvSpPr>
        <p:spPr/>
        <p:txBody>
          <a:bodyPr/>
          <a:lstStyle>
            <a:lvl1pPr>
              <a:defRPr/>
            </a:lvl1pPr>
          </a:lstStyle>
          <a:p>
            <a:pPr lvl="0"/>
            <a:fld id="{91154F56-E561-034E-8971-6D213B1E17BE}" type="slidenum">
              <a:t>‹#›</a:t>
            </a:fld>
            <a:endParaRPr lang="en-US"/>
          </a:p>
        </p:txBody>
      </p:sp>
    </p:spTree>
    <p:extLst>
      <p:ext uri="{BB962C8B-B14F-4D97-AF65-F5344CB8AC3E}">
        <p14:creationId xmlns:p14="http://schemas.microsoft.com/office/powerpoint/2010/main" val="1898706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D12C324F-BD40-3024-75EC-BBC923053CC1}"/>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2F3EBCEE-225C-F1B3-0664-FA156C2737C0}"/>
              </a:ext>
            </a:extLst>
          </p:cNvPr>
          <p:cNvSpPr txBox="1">
            <a:spLocks noGrp="1"/>
          </p:cNvSpPr>
          <p:nvPr>
            <p:ph type="dt" sz="half" idx="7"/>
          </p:nvPr>
        </p:nvSpPr>
        <p:spPr/>
        <p:txBody>
          <a:bodyPr/>
          <a:lstStyle>
            <a:lvl1pPr>
              <a:defRPr/>
            </a:lvl1pPr>
          </a:lstStyle>
          <a:p>
            <a:pPr lvl="0"/>
            <a:fld id="{15350FD1-BD8E-6542-B6D2-FADAF0CD26C4}" type="datetime1">
              <a:rPr lang="en-US" smtClean="0"/>
              <a:t>8/7/26</a:t>
            </a:fld>
            <a:endParaRPr lang="en-US"/>
          </a:p>
        </p:txBody>
      </p:sp>
      <p:sp>
        <p:nvSpPr>
          <p:cNvPr id="4" name="Footer Placeholder 3">
            <a:extLst>
              <a:ext uri="{FF2B5EF4-FFF2-40B4-BE49-F238E27FC236}">
                <a16:creationId xmlns:a16="http://schemas.microsoft.com/office/drawing/2014/main" id="{FCC39117-3F21-B23A-7009-804BF02C54C0}"/>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243D496A-A9CF-D674-76F1-1C48556BABC9}"/>
              </a:ext>
            </a:extLst>
          </p:cNvPr>
          <p:cNvSpPr txBox="1">
            <a:spLocks noGrp="1"/>
          </p:cNvSpPr>
          <p:nvPr>
            <p:ph type="sldNum" sz="quarter" idx="8"/>
          </p:nvPr>
        </p:nvSpPr>
        <p:spPr/>
        <p:txBody>
          <a:bodyPr/>
          <a:lstStyle>
            <a:lvl1pPr>
              <a:defRPr/>
            </a:lvl1pPr>
          </a:lstStyle>
          <a:p>
            <a:pPr lvl="0"/>
            <a:fld id="{EED1397E-F5D9-5E4E-8257-69EEDC5AAC58}" type="slidenum">
              <a:t>‹#›</a:t>
            </a:fld>
            <a:endParaRPr lang="en-US"/>
          </a:p>
        </p:txBody>
      </p:sp>
    </p:spTree>
    <p:extLst>
      <p:ext uri="{BB962C8B-B14F-4D97-AF65-F5344CB8AC3E}">
        <p14:creationId xmlns:p14="http://schemas.microsoft.com/office/powerpoint/2010/main" val="1036657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092E23-C3E6-5EED-8F5A-3EC83A003B8C}"/>
              </a:ext>
            </a:extLst>
          </p:cNvPr>
          <p:cNvSpPr txBox="1">
            <a:spLocks noGrp="1"/>
          </p:cNvSpPr>
          <p:nvPr>
            <p:ph type="dt" sz="half" idx="7"/>
          </p:nvPr>
        </p:nvSpPr>
        <p:spPr/>
        <p:txBody>
          <a:bodyPr/>
          <a:lstStyle>
            <a:lvl1pPr>
              <a:defRPr/>
            </a:lvl1pPr>
          </a:lstStyle>
          <a:p>
            <a:pPr lvl="0"/>
            <a:fld id="{5A442FC7-7243-E444-85E1-DDDB384E31D2}" type="datetime1">
              <a:rPr lang="en-US" smtClean="0"/>
              <a:t>8/7/26</a:t>
            </a:fld>
            <a:endParaRPr lang="en-US"/>
          </a:p>
        </p:txBody>
      </p:sp>
      <p:sp>
        <p:nvSpPr>
          <p:cNvPr id="3" name="Footer Placeholder 2">
            <a:extLst>
              <a:ext uri="{FF2B5EF4-FFF2-40B4-BE49-F238E27FC236}">
                <a16:creationId xmlns:a16="http://schemas.microsoft.com/office/drawing/2014/main" id="{C0D41B5D-75B9-1B4B-B0BB-142916881D01}"/>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568FC7E6-9AFC-09F6-ACDE-9F1A5029DDF2}"/>
              </a:ext>
            </a:extLst>
          </p:cNvPr>
          <p:cNvSpPr txBox="1">
            <a:spLocks noGrp="1"/>
          </p:cNvSpPr>
          <p:nvPr>
            <p:ph type="sldNum" sz="quarter" idx="8"/>
          </p:nvPr>
        </p:nvSpPr>
        <p:spPr/>
        <p:txBody>
          <a:bodyPr/>
          <a:lstStyle>
            <a:lvl1pPr>
              <a:defRPr/>
            </a:lvl1pPr>
          </a:lstStyle>
          <a:p>
            <a:pPr lvl="0"/>
            <a:fld id="{27753088-77C4-7A48-A2F3-403578A12545}" type="slidenum">
              <a:t>‹#›</a:t>
            </a:fld>
            <a:endParaRPr lang="en-US"/>
          </a:p>
        </p:txBody>
      </p:sp>
    </p:spTree>
    <p:extLst>
      <p:ext uri="{BB962C8B-B14F-4D97-AF65-F5344CB8AC3E}">
        <p14:creationId xmlns:p14="http://schemas.microsoft.com/office/powerpoint/2010/main" val="99568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6B79BD-68F9-0386-070C-AA3FD852C9BA}"/>
              </a:ext>
            </a:extLst>
          </p:cNvPr>
          <p:cNvSpPr/>
          <p:nvPr/>
        </p:nvSpPr>
        <p:spPr>
          <a:xfrm>
            <a:off x="7619996" y="0"/>
            <a:ext cx="4572000" cy="6858000"/>
          </a:xfrm>
          <a:prstGeom prst="rect">
            <a:avLst/>
          </a:prstGeom>
          <a:solidFill>
            <a:srgbClr val="50B4C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3" name="Title 8">
            <a:extLst>
              <a:ext uri="{FF2B5EF4-FFF2-40B4-BE49-F238E27FC236}">
                <a16:creationId xmlns:a16="http://schemas.microsoft.com/office/drawing/2014/main" id="{867B3688-522A-2E6D-4BB2-F94130689CEA}"/>
              </a:ext>
            </a:extLst>
          </p:cNvPr>
          <p:cNvSpPr txBox="1">
            <a:spLocks noGrp="1"/>
          </p:cNvSpPr>
          <p:nvPr>
            <p:ph type="title"/>
          </p:nvPr>
        </p:nvSpPr>
        <p:spPr>
          <a:xfrm>
            <a:off x="8261402" y="542284"/>
            <a:ext cx="3383280" cy="1920240"/>
          </a:xfrm>
        </p:spPr>
        <p:txBody>
          <a:bodyPr anchor="b">
            <a:noAutofit/>
          </a:bodyPr>
          <a:lstStyle>
            <a:lvl1pPr>
              <a:defRPr sz="4000">
                <a:solidFill>
                  <a:srgbClr val="FFFFFF"/>
                </a:solidFill>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6CE1083E-5BC8-EC8A-98D4-DB443CD6A0C6}"/>
              </a:ext>
            </a:extLst>
          </p:cNvPr>
          <p:cNvSpPr txBox="1">
            <a:spLocks noGrp="1"/>
          </p:cNvSpPr>
          <p:nvPr>
            <p:ph idx="1"/>
          </p:nvPr>
        </p:nvSpPr>
        <p:spPr>
          <a:xfrm>
            <a:off x="761996" y="761996"/>
            <a:ext cx="6096003" cy="45720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57A056D1-F791-86DA-EA46-8573A072CD35}"/>
              </a:ext>
            </a:extLst>
          </p:cNvPr>
          <p:cNvSpPr txBox="1">
            <a:spLocks noGrp="1"/>
          </p:cNvSpPr>
          <p:nvPr>
            <p:ph type="body" idx="2"/>
          </p:nvPr>
        </p:nvSpPr>
        <p:spPr>
          <a:xfrm>
            <a:off x="8275978" y="2511811"/>
            <a:ext cx="3398523" cy="3126982"/>
          </a:xfrm>
        </p:spPr>
        <p:txBody>
          <a:bodyPr/>
          <a:lstStyle>
            <a:lvl1pPr marL="0" indent="0">
              <a:lnSpc>
                <a:spcPct val="100000"/>
              </a:lnSpc>
              <a:spcBef>
                <a:spcPts val="1400"/>
              </a:spcBef>
              <a:buNone/>
              <a:defRPr sz="1800"/>
            </a:lvl1pPr>
          </a:lstStyle>
          <a:p>
            <a:pPr lvl="0"/>
            <a:r>
              <a:rPr lang="en-US"/>
              <a:t>Click to edit Master text styles</a:t>
            </a:r>
          </a:p>
        </p:txBody>
      </p:sp>
      <p:sp>
        <p:nvSpPr>
          <p:cNvPr id="6" name="Date Placeholder 4">
            <a:extLst>
              <a:ext uri="{FF2B5EF4-FFF2-40B4-BE49-F238E27FC236}">
                <a16:creationId xmlns:a16="http://schemas.microsoft.com/office/drawing/2014/main" id="{6CCBE5D2-D44A-49B4-13E6-C61ECB017975}"/>
              </a:ext>
            </a:extLst>
          </p:cNvPr>
          <p:cNvSpPr txBox="1">
            <a:spLocks noGrp="1"/>
          </p:cNvSpPr>
          <p:nvPr>
            <p:ph type="dt" sz="half" idx="7"/>
          </p:nvPr>
        </p:nvSpPr>
        <p:spPr/>
        <p:txBody>
          <a:bodyPr/>
          <a:lstStyle>
            <a:lvl1pPr>
              <a:defRPr/>
            </a:lvl1pPr>
          </a:lstStyle>
          <a:p>
            <a:pPr lvl="0"/>
            <a:fld id="{CFECDD87-855F-C142-A9B7-4FD70CA2062B}" type="datetime1">
              <a:rPr lang="en-US" smtClean="0"/>
              <a:t>8/7/26</a:t>
            </a:fld>
            <a:endParaRPr lang="en-US"/>
          </a:p>
        </p:txBody>
      </p:sp>
      <p:sp>
        <p:nvSpPr>
          <p:cNvPr id="7" name="Footer Placeholder 5">
            <a:extLst>
              <a:ext uri="{FF2B5EF4-FFF2-40B4-BE49-F238E27FC236}">
                <a16:creationId xmlns:a16="http://schemas.microsoft.com/office/drawing/2014/main" id="{CFFCCC3C-8DC1-6B97-F83D-391CCD260E0D}"/>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D1399A95-E6E3-2F8B-07D9-42E8B4F1E248}"/>
              </a:ext>
            </a:extLst>
          </p:cNvPr>
          <p:cNvSpPr txBox="1">
            <a:spLocks noGrp="1"/>
          </p:cNvSpPr>
          <p:nvPr>
            <p:ph type="sldNum" sz="quarter" idx="8"/>
          </p:nvPr>
        </p:nvSpPr>
        <p:spPr/>
        <p:txBody>
          <a:bodyPr/>
          <a:lstStyle>
            <a:lvl1pPr>
              <a:defRPr>
                <a:solidFill>
                  <a:srgbClr val="FFFFFF"/>
                </a:solidFill>
              </a:defRPr>
            </a:lvl1pPr>
          </a:lstStyle>
          <a:p>
            <a:pPr lvl="0"/>
            <a:fld id="{1F80A70F-4A51-7A4B-8814-6FCCA7F53912}" type="slidenum">
              <a:t>‹#›</a:t>
            </a:fld>
            <a:endParaRPr lang="en-US"/>
          </a:p>
        </p:txBody>
      </p:sp>
    </p:spTree>
    <p:extLst>
      <p:ext uri="{BB962C8B-B14F-4D97-AF65-F5344CB8AC3E}">
        <p14:creationId xmlns:p14="http://schemas.microsoft.com/office/powerpoint/2010/main" val="212392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50B4C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A077-82CD-21C5-3E2E-5AC7FC2CAF13}"/>
              </a:ext>
            </a:extLst>
          </p:cNvPr>
          <p:cNvSpPr txBox="1">
            <a:spLocks noGrp="1"/>
          </p:cNvSpPr>
          <p:nvPr>
            <p:ph type="title"/>
          </p:nvPr>
        </p:nvSpPr>
        <p:spPr>
          <a:xfrm>
            <a:off x="649224" y="5418670"/>
            <a:ext cx="10780776" cy="613278"/>
          </a:xfrm>
        </p:spPr>
        <p:txBody>
          <a:bodyPr anchor="b"/>
          <a:lstStyle>
            <a:lvl1pPr>
              <a:defRPr sz="3200">
                <a:solidFill>
                  <a:srgbClr val="FFFFFF"/>
                </a:solidFill>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B7317947-0235-AA79-814E-A52453A1A815}"/>
              </a:ext>
            </a:extLst>
          </p:cNvPr>
          <p:cNvSpPr txBox="1">
            <a:spLocks noGrp="1"/>
          </p:cNvSpPr>
          <p:nvPr>
            <p:ph type="pic" idx="1"/>
          </p:nvPr>
        </p:nvSpPr>
        <p:spPr>
          <a:xfrm>
            <a:off x="0" y="0"/>
            <a:ext cx="12191996" cy="5330952"/>
          </a:xfrm>
          <a:solidFill>
            <a:srgbClr val="B9E1E9"/>
          </a:solidFill>
        </p:spPr>
        <p:txBody>
          <a:bodyPr anchorCtr="1"/>
          <a:lstStyle>
            <a:lvl1pPr marL="0" indent="0" algn="ctr">
              <a:spcBef>
                <a:spcPts val="800"/>
              </a:spcBef>
              <a:buNone/>
              <a:defRPr sz="3200">
                <a:solidFill>
                  <a:srgbClr val="404040"/>
                </a:solidFill>
              </a:defRPr>
            </a:lvl1pPr>
          </a:lstStyle>
          <a:p>
            <a:pPr lvl="0"/>
            <a:r>
              <a:rPr lang="en-US"/>
              <a:t>Click icon to add picture</a:t>
            </a:r>
          </a:p>
        </p:txBody>
      </p:sp>
      <p:sp>
        <p:nvSpPr>
          <p:cNvPr id="4" name="Text Placeholder 3">
            <a:extLst>
              <a:ext uri="{FF2B5EF4-FFF2-40B4-BE49-F238E27FC236}">
                <a16:creationId xmlns:a16="http://schemas.microsoft.com/office/drawing/2014/main" id="{6DC2819E-55FA-02DD-2103-E97496962EBD}"/>
              </a:ext>
            </a:extLst>
          </p:cNvPr>
          <p:cNvSpPr txBox="1">
            <a:spLocks noGrp="1"/>
          </p:cNvSpPr>
          <p:nvPr>
            <p:ph type="body" idx="2"/>
          </p:nvPr>
        </p:nvSpPr>
        <p:spPr>
          <a:xfrm>
            <a:off x="676656" y="5909730"/>
            <a:ext cx="9229340" cy="533396"/>
          </a:xfrm>
        </p:spPr>
        <p:txBody>
          <a:bodyPr/>
          <a:lstStyle>
            <a:lvl1pPr marL="0" indent="0">
              <a:lnSpc>
                <a:spcPct val="90000"/>
              </a:lnSpc>
              <a:buNone/>
              <a:defRPr sz="1400"/>
            </a:lvl1pPr>
          </a:lstStyle>
          <a:p>
            <a:pPr lvl="0"/>
            <a:r>
              <a:rPr lang="en-US"/>
              <a:t>Click to edit Master text styles</a:t>
            </a:r>
          </a:p>
        </p:txBody>
      </p:sp>
      <p:sp>
        <p:nvSpPr>
          <p:cNvPr id="5" name="Date Placeholder 11">
            <a:extLst>
              <a:ext uri="{FF2B5EF4-FFF2-40B4-BE49-F238E27FC236}">
                <a16:creationId xmlns:a16="http://schemas.microsoft.com/office/drawing/2014/main" id="{FD6FBA0B-7C17-5E9C-F4EF-6B5555FA0EF2}"/>
              </a:ext>
            </a:extLst>
          </p:cNvPr>
          <p:cNvSpPr txBox="1">
            <a:spLocks noGrp="1"/>
          </p:cNvSpPr>
          <p:nvPr>
            <p:ph type="dt" sz="half" idx="7"/>
          </p:nvPr>
        </p:nvSpPr>
        <p:spPr/>
        <p:txBody>
          <a:bodyPr/>
          <a:lstStyle>
            <a:lvl1pPr>
              <a:defRPr>
                <a:solidFill>
                  <a:srgbClr val="FFFFFF"/>
                </a:solidFill>
              </a:defRPr>
            </a:lvl1pPr>
          </a:lstStyle>
          <a:p>
            <a:pPr lvl="0"/>
            <a:fld id="{0303F004-582A-AF4F-BC90-92E0FC1CBDDA}" type="datetime1">
              <a:rPr lang="en-US" smtClean="0"/>
              <a:t>8/7/26</a:t>
            </a:fld>
            <a:endParaRPr lang="en-US"/>
          </a:p>
        </p:txBody>
      </p:sp>
      <p:sp>
        <p:nvSpPr>
          <p:cNvPr id="6" name="Footer Placeholder 12">
            <a:extLst>
              <a:ext uri="{FF2B5EF4-FFF2-40B4-BE49-F238E27FC236}">
                <a16:creationId xmlns:a16="http://schemas.microsoft.com/office/drawing/2014/main" id="{DFDD67F6-0AE5-4BF0-440D-37C5604047CB}"/>
              </a:ext>
            </a:extLst>
          </p:cNvPr>
          <p:cNvSpPr txBox="1">
            <a:spLocks noGrp="1"/>
          </p:cNvSpPr>
          <p:nvPr>
            <p:ph type="ftr" sz="quarter" idx="9"/>
          </p:nvPr>
        </p:nvSpPr>
        <p:spPr/>
        <p:txBody>
          <a:bodyPr/>
          <a:lstStyle>
            <a:lvl1pPr>
              <a:defRPr>
                <a:solidFill>
                  <a:srgbClr val="FFFFFF"/>
                </a:solidFill>
              </a:defRPr>
            </a:lvl1pPr>
          </a:lstStyle>
          <a:p>
            <a:pPr lvl="0"/>
            <a:endParaRPr lang="en-US"/>
          </a:p>
        </p:txBody>
      </p:sp>
      <p:sp>
        <p:nvSpPr>
          <p:cNvPr id="7" name="Slide Number Placeholder 13">
            <a:extLst>
              <a:ext uri="{FF2B5EF4-FFF2-40B4-BE49-F238E27FC236}">
                <a16:creationId xmlns:a16="http://schemas.microsoft.com/office/drawing/2014/main" id="{66D9E365-9E34-CD7B-BE4A-63430568C099}"/>
              </a:ext>
            </a:extLst>
          </p:cNvPr>
          <p:cNvSpPr txBox="1">
            <a:spLocks noGrp="1"/>
          </p:cNvSpPr>
          <p:nvPr>
            <p:ph type="sldNum" sz="quarter" idx="8"/>
          </p:nvPr>
        </p:nvSpPr>
        <p:spPr/>
        <p:txBody>
          <a:bodyPr/>
          <a:lstStyle>
            <a:lvl1pPr>
              <a:defRPr>
                <a:solidFill>
                  <a:srgbClr val="FFFFFF"/>
                </a:solidFill>
              </a:defRPr>
            </a:lvl1pPr>
          </a:lstStyle>
          <a:p>
            <a:pPr lvl="0"/>
            <a:fld id="{748F0C19-CED7-BD4A-BD38-103355D0A694}" type="slidenum">
              <a:t>‹#›</a:t>
            </a:fld>
            <a:endParaRPr lang="en-US"/>
          </a:p>
        </p:txBody>
      </p:sp>
    </p:spTree>
    <p:extLst>
      <p:ext uri="{BB962C8B-B14F-4D97-AF65-F5344CB8AC3E}">
        <p14:creationId xmlns:p14="http://schemas.microsoft.com/office/powerpoint/2010/main" val="2123875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C4475E-F896-6E00-EA13-F4092734E1CE}"/>
              </a:ext>
            </a:extLst>
          </p:cNvPr>
          <p:cNvSpPr txBox="1">
            <a:spLocks noGrp="1"/>
          </p:cNvSpPr>
          <p:nvPr>
            <p:ph type="title"/>
          </p:nvPr>
        </p:nvSpPr>
        <p:spPr>
          <a:xfrm>
            <a:off x="657225" y="499536"/>
            <a:ext cx="10772774" cy="1658200"/>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88BB3442-F5AB-0038-2CC4-1C1B5C049012}"/>
              </a:ext>
            </a:extLst>
          </p:cNvPr>
          <p:cNvSpPr txBox="1">
            <a:spLocks noGrp="1"/>
          </p:cNvSpPr>
          <p:nvPr>
            <p:ph type="body" idx="1"/>
          </p:nvPr>
        </p:nvSpPr>
        <p:spPr>
          <a:xfrm>
            <a:off x="676656" y="2011680"/>
            <a:ext cx="10753728" cy="3766184"/>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BB245-1783-2406-977D-66AA7833F9B3}"/>
              </a:ext>
            </a:extLst>
          </p:cNvPr>
          <p:cNvSpPr txBox="1">
            <a:spLocks noGrp="1"/>
          </p:cNvSpPr>
          <p:nvPr>
            <p:ph type="dt" sz="half" idx="2"/>
          </p:nvPr>
        </p:nvSpPr>
        <p:spPr>
          <a:xfrm>
            <a:off x="685800" y="6412449"/>
            <a:ext cx="4114800" cy="228600"/>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950" b="0" i="0" u="none" strike="noStrike" kern="1200" cap="none" spc="0" baseline="0">
                <a:solidFill>
                  <a:srgbClr val="000000"/>
                </a:solidFill>
                <a:uFillTx/>
                <a:latin typeface="Calibri Light"/>
              </a:defRPr>
            </a:lvl1pPr>
          </a:lstStyle>
          <a:p>
            <a:pPr lvl="0"/>
            <a:fld id="{3840FE29-4524-D843-8E92-8DC6677C516E}" type="datetime1">
              <a:rPr lang="en-US" smtClean="0"/>
              <a:t>8/7/26</a:t>
            </a:fld>
            <a:endParaRPr lang="en-US"/>
          </a:p>
        </p:txBody>
      </p:sp>
      <p:sp>
        <p:nvSpPr>
          <p:cNvPr id="5" name="Footer Placeholder 4">
            <a:extLst>
              <a:ext uri="{FF2B5EF4-FFF2-40B4-BE49-F238E27FC236}">
                <a16:creationId xmlns:a16="http://schemas.microsoft.com/office/drawing/2014/main" id="{03A656F7-8019-689E-A2AB-11477094F49C}"/>
              </a:ext>
            </a:extLst>
          </p:cNvPr>
          <p:cNvSpPr txBox="1">
            <a:spLocks noGrp="1"/>
          </p:cNvSpPr>
          <p:nvPr>
            <p:ph type="ftr" sz="quarter" idx="3"/>
          </p:nvPr>
        </p:nvSpPr>
        <p:spPr>
          <a:xfrm>
            <a:off x="685800" y="6554693"/>
            <a:ext cx="5029200" cy="228600"/>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950" b="0" i="0" u="none" strike="noStrike" kern="1200" cap="all" spc="0" baseline="0">
                <a:solidFill>
                  <a:srgbClr val="000000"/>
                </a:solidFill>
                <a:uFillTx/>
                <a:latin typeface="Calibri Light"/>
              </a:defRPr>
            </a:lvl1pPr>
          </a:lstStyle>
          <a:p>
            <a:pPr lvl="0"/>
            <a:endParaRPr lang="en-US"/>
          </a:p>
        </p:txBody>
      </p:sp>
      <p:sp>
        <p:nvSpPr>
          <p:cNvPr id="6" name="Slide Number Placeholder 5">
            <a:extLst>
              <a:ext uri="{FF2B5EF4-FFF2-40B4-BE49-F238E27FC236}">
                <a16:creationId xmlns:a16="http://schemas.microsoft.com/office/drawing/2014/main" id="{03F62EF7-60BA-EE94-0C78-754247F5D053}"/>
              </a:ext>
            </a:extLst>
          </p:cNvPr>
          <p:cNvSpPr txBox="1">
            <a:spLocks noGrp="1"/>
          </p:cNvSpPr>
          <p:nvPr>
            <p:ph type="sldNum" sz="quarter" idx="4"/>
          </p:nvPr>
        </p:nvSpPr>
        <p:spPr>
          <a:xfrm>
            <a:off x="8763929" y="5876409"/>
            <a:ext cx="2926080" cy="1397038"/>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0300" b="0" i="0" u="none" strike="noStrike" kern="1200" cap="none" spc="0" baseline="0">
                <a:solidFill>
                  <a:srgbClr val="50B4C8"/>
                </a:solidFill>
                <a:uFillTx/>
                <a:latin typeface="Calibri Light"/>
              </a:defRPr>
            </a:lvl1pPr>
          </a:lstStyle>
          <a:p>
            <a:pPr lvl="0"/>
            <a:fld id="{0BE42DA3-77A5-134D-8D47-B7FD526D61AB}"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marR="0" lvl="0" indent="0" algn="l" defTabSz="914400" rtl="0" fontAlgn="auto" hangingPunct="1">
        <a:lnSpc>
          <a:spcPct val="85000"/>
        </a:lnSpc>
        <a:spcBef>
          <a:spcPts val="0"/>
        </a:spcBef>
        <a:spcAft>
          <a:spcPts val="0"/>
        </a:spcAft>
        <a:buNone/>
        <a:tabLst/>
        <a:defRPr lang="en-US" sz="5400" b="0" i="0" u="none" strike="noStrike" kern="1200" cap="none" spc="-120" baseline="0">
          <a:solidFill>
            <a:srgbClr val="50B4C8"/>
          </a:solidFill>
          <a:uFillTx/>
          <a:latin typeface="Calibri Light"/>
        </a:defRPr>
      </a:lvl1pPr>
    </p:titleStyle>
    <p:bodyStyle>
      <a:lvl1pPr marL="91440" marR="0" lvl="0" indent="-91440" algn="l" defTabSz="914400" rtl="0" fontAlgn="auto" hangingPunct="1">
        <a:lnSpc>
          <a:spcPct val="85000"/>
        </a:lnSpc>
        <a:spcBef>
          <a:spcPts val="1300"/>
        </a:spcBef>
        <a:spcAft>
          <a:spcPts val="0"/>
        </a:spcAft>
        <a:buSzPct val="100000"/>
        <a:buFont typeface="Arial" pitchFamily="34"/>
        <a:buChar char=" "/>
        <a:tabLst/>
        <a:defRPr lang="en-US" sz="2400" b="0" i="0" u="none" strike="noStrike" kern="1200" cap="none" spc="0" baseline="0">
          <a:solidFill>
            <a:srgbClr val="262626"/>
          </a:solidFill>
          <a:uFillTx/>
          <a:latin typeface="Calibri Light"/>
        </a:defRPr>
      </a:lvl1pPr>
      <a:lvl2pPr marL="347472" marR="0" lvl="1" indent="-342900" algn="l" defTabSz="914400" rtl="0" fontAlgn="auto" hangingPunct="1">
        <a:lnSpc>
          <a:spcPct val="85000"/>
        </a:lnSpc>
        <a:spcBef>
          <a:spcPts val="600"/>
        </a:spcBef>
        <a:spcAft>
          <a:spcPts val="0"/>
        </a:spcAft>
        <a:buSzPct val="100000"/>
        <a:buFont typeface="Arial" pitchFamily="34"/>
        <a:buChar char=" "/>
        <a:tabLst/>
        <a:defRPr lang="en-US" sz="2400" b="0" i="0" u="none" strike="noStrike" kern="1200" cap="none" spc="0" baseline="0">
          <a:solidFill>
            <a:srgbClr val="262626"/>
          </a:solidFill>
          <a:uFillTx/>
          <a:latin typeface="Calibri Light"/>
        </a:defRPr>
      </a:lvl2pPr>
      <a:lvl3pPr marL="548640" marR="0" lvl="2" indent="-548640" algn="l" defTabSz="914400" rtl="0" fontAlgn="auto" hangingPunct="1">
        <a:lnSpc>
          <a:spcPct val="85000"/>
        </a:lnSpc>
        <a:spcBef>
          <a:spcPts val="600"/>
        </a:spcBef>
        <a:spcAft>
          <a:spcPts val="0"/>
        </a:spcAft>
        <a:buSzPct val="100000"/>
        <a:buFont typeface="Arial" pitchFamily="34"/>
        <a:buChar char=" "/>
        <a:tabLst/>
        <a:defRPr lang="en-US" sz="2000" b="0" i="1" u="none" strike="noStrike" kern="1200" cap="none" spc="0" baseline="0">
          <a:solidFill>
            <a:srgbClr val="262626"/>
          </a:solidFill>
          <a:uFillTx/>
          <a:latin typeface="Calibri Light"/>
        </a:defRPr>
      </a:lvl3pPr>
      <a:lvl4pPr marL="822960" marR="0" lvl="3" indent="-822960" algn="l" defTabSz="914400" rtl="0" fontAlgn="auto" hangingPunct="1">
        <a:lnSpc>
          <a:spcPct val="85000"/>
        </a:lnSpc>
        <a:spcBef>
          <a:spcPts val="600"/>
        </a:spcBef>
        <a:spcAft>
          <a:spcPts val="0"/>
        </a:spcAft>
        <a:buSzPct val="100000"/>
        <a:buFont typeface="Arial" pitchFamily="34"/>
        <a:buChar char=" "/>
        <a:tabLst/>
        <a:defRPr lang="en-US" sz="1800" b="0" i="0" u="none" strike="noStrike" kern="1200" cap="none" spc="0" baseline="0">
          <a:solidFill>
            <a:srgbClr val="262626"/>
          </a:solidFill>
          <a:uFillTx/>
          <a:latin typeface="Calibri Light"/>
        </a:defRPr>
      </a:lvl4pPr>
      <a:lvl5pPr marL="1097280" marR="0" lvl="4" indent="-1097280" algn="l" defTabSz="914400" rtl="0" fontAlgn="auto" hangingPunct="1">
        <a:lnSpc>
          <a:spcPct val="85000"/>
        </a:lnSpc>
        <a:spcBef>
          <a:spcPts val="600"/>
        </a:spcBef>
        <a:spcAft>
          <a:spcPts val="0"/>
        </a:spcAft>
        <a:buSzPct val="100000"/>
        <a:buFont typeface="Arial" pitchFamily="34"/>
        <a:buChar char=" "/>
        <a:tabLst/>
        <a:defRPr lang="en-US" sz="1800" b="0" i="0" u="none" strike="noStrike" kern="1200" cap="none" spc="0" baseline="0">
          <a:solidFill>
            <a:srgbClr val="262626"/>
          </a:solidFill>
          <a:uFillTx/>
          <a:latin typeface="Calibri Ligh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priddy57@gmail.com" TargetMode="External"/><Relationship Id="rId2" Type="http://schemas.openxmlformats.org/officeDocument/2006/relationships/hyperlink" Target="mailto:cwensen11@gmail.com" TargetMode="Externa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annapolisfrogman.com/"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97BA-B450-C880-85E1-F1BF01A978C7}"/>
              </a:ext>
            </a:extLst>
          </p:cNvPr>
          <p:cNvSpPr txBox="1">
            <a:spLocks noGrp="1"/>
          </p:cNvSpPr>
          <p:nvPr>
            <p:ph type="title"/>
          </p:nvPr>
        </p:nvSpPr>
        <p:spPr>
          <a:xfrm>
            <a:off x="3028337" y="978307"/>
            <a:ext cx="6292644" cy="1627238"/>
          </a:xfrm>
        </p:spPr>
        <p:txBody>
          <a:bodyPr anchorCtr="1"/>
          <a:lstStyle/>
          <a:p>
            <a:pPr lvl="0" algn="ctr"/>
            <a:r>
              <a:rPr lang="en-US" sz="2300" dirty="0"/>
              <a:t>2027 Annapolis Frogman Swim</a:t>
            </a:r>
            <a:br>
              <a:rPr lang="en-US" sz="2300" dirty="0"/>
            </a:br>
            <a:r>
              <a:rPr lang="en-US" sz="2300" dirty="0"/>
              <a:t>to </a:t>
            </a:r>
            <a:br>
              <a:rPr lang="en-US" sz="2300" dirty="0"/>
            </a:br>
            <a:r>
              <a:rPr lang="en-US" sz="2300" dirty="0"/>
              <a:t>Benefit The Navy SEAL Foundation</a:t>
            </a:r>
            <a:br>
              <a:rPr lang="en-US" sz="2300" dirty="0"/>
            </a:br>
            <a:r>
              <a:rPr lang="en-US" sz="2300" dirty="0"/>
              <a:t>April 25, 2027</a:t>
            </a:r>
            <a:br>
              <a:rPr lang="en-US" sz="2300" dirty="0"/>
            </a:br>
            <a:r>
              <a:rPr lang="en-US" sz="2300" dirty="0"/>
              <a:t>Event Plan</a:t>
            </a:r>
          </a:p>
        </p:txBody>
      </p:sp>
      <p:sp>
        <p:nvSpPr>
          <p:cNvPr id="3" name="Subtitle 2">
            <a:extLst>
              <a:ext uri="{FF2B5EF4-FFF2-40B4-BE49-F238E27FC236}">
                <a16:creationId xmlns:a16="http://schemas.microsoft.com/office/drawing/2014/main" id="{070FDB50-56B5-2D48-CB3E-EE66AF2E04A7}"/>
              </a:ext>
            </a:extLst>
          </p:cNvPr>
          <p:cNvSpPr txBox="1">
            <a:spLocks noGrp="1"/>
          </p:cNvSpPr>
          <p:nvPr>
            <p:ph idx="1"/>
          </p:nvPr>
        </p:nvSpPr>
        <p:spPr>
          <a:xfrm>
            <a:off x="1436741" y="2966167"/>
            <a:ext cx="9318522" cy="2913525"/>
          </a:xfrm>
        </p:spPr>
        <p:txBody>
          <a:bodyPr/>
          <a:lstStyle/>
          <a:p>
            <a:pPr lvl="0">
              <a:lnSpc>
                <a:spcPct val="75000"/>
              </a:lnSpc>
            </a:pPr>
            <a:r>
              <a:rPr lang="en-US" sz="2200"/>
              <a:t>Location: Bay Ridge Pool Association-Community Beach</a:t>
            </a:r>
          </a:p>
          <a:p>
            <a:pPr lvl="1">
              <a:lnSpc>
                <a:spcPct val="75000"/>
              </a:lnSpc>
            </a:pPr>
            <a:r>
              <a:rPr lang="en-US" sz="1900"/>
              <a:t>2 Herndon Avenue, Annapolis, MD</a:t>
            </a:r>
          </a:p>
          <a:p>
            <a:pPr lvl="0">
              <a:lnSpc>
                <a:spcPct val="75000"/>
              </a:lnSpc>
            </a:pPr>
            <a:r>
              <a:rPr lang="en-US" sz="2200"/>
              <a:t>Event Organizers</a:t>
            </a:r>
          </a:p>
          <a:p>
            <a:pPr lvl="1">
              <a:lnSpc>
                <a:spcPct val="75000"/>
              </a:lnSpc>
            </a:pPr>
            <a:r>
              <a:rPr lang="en-US" sz="1900"/>
              <a:t>Chris Swensen</a:t>
            </a:r>
          </a:p>
          <a:p>
            <a:pPr lvl="2">
              <a:lnSpc>
                <a:spcPct val="75000"/>
              </a:lnSpc>
            </a:pPr>
            <a:r>
              <a:rPr lang="en-US" sz="1700">
                <a:hlinkClick r:id="rId2">
                  <a:extLst>
                    <a:ext uri="{A12FA001-AC4F-418D-AE19-62706E023703}">
                      <ahyp:hlinkClr xmlns:ahyp="http://schemas.microsoft.com/office/drawing/2018/hyperlinkcolor" val="tx"/>
                    </a:ext>
                  </a:extLst>
                </a:hlinkClick>
              </a:rPr>
              <a:t>cwensen11@gmail.com</a:t>
            </a:r>
            <a:endParaRPr lang="en-US" sz="1700"/>
          </a:p>
          <a:p>
            <a:pPr lvl="2">
              <a:lnSpc>
                <a:spcPct val="75000"/>
              </a:lnSpc>
            </a:pPr>
            <a:r>
              <a:rPr lang="en-US" sz="1700"/>
              <a:t>410-693-2500</a:t>
            </a:r>
          </a:p>
          <a:p>
            <a:pPr lvl="1">
              <a:lnSpc>
                <a:spcPct val="75000"/>
              </a:lnSpc>
            </a:pPr>
            <a:r>
              <a:rPr lang="en-US" sz="1900"/>
              <a:t>David Priddy</a:t>
            </a:r>
          </a:p>
          <a:p>
            <a:pPr lvl="2">
              <a:lnSpc>
                <a:spcPct val="75000"/>
              </a:lnSpc>
            </a:pPr>
            <a:r>
              <a:rPr lang="en-US" sz="1700">
                <a:hlinkClick r:id="rId3">
                  <a:extLst>
                    <a:ext uri="{A12FA001-AC4F-418D-AE19-62706E023703}">
                      <ahyp:hlinkClr xmlns:ahyp="http://schemas.microsoft.com/office/drawing/2018/hyperlinkcolor" val="tx"/>
                    </a:ext>
                  </a:extLst>
                </a:hlinkClick>
              </a:rPr>
              <a:t>dpriddy57@gmail.com</a:t>
            </a:r>
            <a:endParaRPr lang="en-US" sz="1700"/>
          </a:p>
          <a:p>
            <a:pPr lvl="2">
              <a:lnSpc>
                <a:spcPct val="75000"/>
              </a:lnSpc>
            </a:pPr>
            <a:r>
              <a:rPr lang="en-US" sz="1700"/>
              <a:t>240-508-4629</a:t>
            </a:r>
          </a:p>
          <a:p>
            <a:pPr lvl="0">
              <a:lnSpc>
                <a:spcPct val="75000"/>
              </a:lnSpc>
            </a:pPr>
            <a:endParaRPr lang="en-US" sz="2200"/>
          </a:p>
        </p:txBody>
      </p:sp>
      <p:pic>
        <p:nvPicPr>
          <p:cNvPr id="4" name="Picture 7" descr="A cartoon frog with a trident&#10;&#10;AI-generated content may be incorrect.">
            <a:extLst>
              <a:ext uri="{FF2B5EF4-FFF2-40B4-BE49-F238E27FC236}">
                <a16:creationId xmlns:a16="http://schemas.microsoft.com/office/drawing/2014/main" id="{654F6D54-7F34-6301-C1EC-C39EEBE411B8}"/>
              </a:ext>
            </a:extLst>
          </p:cNvPr>
          <p:cNvPicPr>
            <a:picLocks noChangeAspect="1"/>
          </p:cNvPicPr>
          <p:nvPr/>
        </p:nvPicPr>
        <p:blipFill>
          <a:blip r:embed="rId4"/>
          <a:stretch>
            <a:fillRect/>
          </a:stretch>
        </p:blipFill>
        <p:spPr>
          <a:xfrm>
            <a:off x="989828" y="304897"/>
            <a:ext cx="2421440" cy="2480959"/>
          </a:xfrm>
          <a:prstGeom prst="rect">
            <a:avLst/>
          </a:prstGeom>
          <a:noFill/>
          <a:ln cap="flat">
            <a:noFill/>
          </a:ln>
        </p:spPr>
      </p:pic>
      <p:pic>
        <p:nvPicPr>
          <p:cNvPr id="5" name="Picture 9" descr="A logo for a navy seal foundation&#10;&#10;AI-generated content may be incorrect.">
            <a:extLst>
              <a:ext uri="{FF2B5EF4-FFF2-40B4-BE49-F238E27FC236}">
                <a16:creationId xmlns:a16="http://schemas.microsoft.com/office/drawing/2014/main" id="{D1AD5CBF-6EF3-1538-3E5C-07ADDCE96DE2}"/>
              </a:ext>
            </a:extLst>
          </p:cNvPr>
          <p:cNvPicPr>
            <a:picLocks noChangeAspect="1"/>
          </p:cNvPicPr>
          <p:nvPr/>
        </p:nvPicPr>
        <p:blipFill>
          <a:blip r:embed="rId5"/>
          <a:stretch>
            <a:fillRect/>
          </a:stretch>
        </p:blipFill>
        <p:spPr>
          <a:xfrm>
            <a:off x="8780727" y="511113"/>
            <a:ext cx="3069851" cy="2126967"/>
          </a:xfrm>
          <a:prstGeom prst="rect">
            <a:avLst/>
          </a:prstGeom>
          <a:noFill/>
          <a:ln cap="flat">
            <a:noFill/>
          </a:ln>
        </p:spPr>
      </p:pic>
      <p:sp>
        <p:nvSpPr>
          <p:cNvPr id="6" name="Slide Number Placeholder 5">
            <a:extLst>
              <a:ext uri="{FF2B5EF4-FFF2-40B4-BE49-F238E27FC236}">
                <a16:creationId xmlns:a16="http://schemas.microsoft.com/office/drawing/2014/main" id="{5DC79229-49FB-273A-5BB9-EF6985BFB9B0}"/>
              </a:ext>
            </a:extLst>
          </p:cNvPr>
          <p:cNvSpPr>
            <a:spLocks noGrp="1"/>
          </p:cNvSpPr>
          <p:nvPr>
            <p:ph type="sldNum" sz="quarter" idx="8"/>
          </p:nvPr>
        </p:nvSpPr>
        <p:spPr/>
        <p:txBody>
          <a:bodyPr/>
          <a:lstStyle/>
          <a:p>
            <a:pPr lvl="0"/>
            <a:fld id="{2CCCF372-94B8-344F-AC44-D3D9BF2E6BFD}"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9524A1FF-029C-82DA-DF57-8E39F3607B1D}"/>
              </a:ext>
            </a:extLst>
          </p:cNvPr>
          <p:cNvSpPr txBox="1">
            <a:spLocks noGrp="1"/>
          </p:cNvSpPr>
          <p:nvPr>
            <p:ph type="title"/>
          </p:nvPr>
        </p:nvSpPr>
        <p:spPr/>
        <p:txBody>
          <a:bodyPr anchorCtr="1"/>
          <a:lstStyle/>
          <a:p>
            <a:pPr lvl="0" algn="ctr"/>
            <a:r>
              <a:rPr lang="en-US" dirty="0"/>
              <a:t>Event Rules (continued)</a:t>
            </a:r>
          </a:p>
        </p:txBody>
      </p:sp>
      <p:sp>
        <p:nvSpPr>
          <p:cNvPr id="3" name="Content Placeholder 5">
            <a:extLst>
              <a:ext uri="{FF2B5EF4-FFF2-40B4-BE49-F238E27FC236}">
                <a16:creationId xmlns:a16="http://schemas.microsoft.com/office/drawing/2014/main" id="{989FFF7B-421E-9C5D-BD5D-100FACF163D6}"/>
              </a:ext>
            </a:extLst>
          </p:cNvPr>
          <p:cNvSpPr txBox="1">
            <a:spLocks noGrp="1"/>
          </p:cNvSpPr>
          <p:nvPr>
            <p:ph idx="1"/>
          </p:nvPr>
        </p:nvSpPr>
        <p:spPr/>
        <p:txBody>
          <a:bodyPr/>
          <a:lstStyle/>
          <a:p>
            <a:pPr marL="0" lvl="0" indent="0">
              <a:buNone/>
            </a:pPr>
            <a:r>
              <a:rPr lang="en-US" sz="1600" dirty="0"/>
              <a:t>11</a:t>
            </a:r>
            <a:r>
              <a:rPr lang="en-US" sz="2200" dirty="0"/>
              <a:t>.  </a:t>
            </a:r>
            <a:r>
              <a:rPr lang="en-US" sz="1700" dirty="0"/>
              <a:t>Swimmers and kayakers arriving late after the last Wave has started will not be allowed to swim.</a:t>
            </a:r>
          </a:p>
          <a:p>
            <a:pPr marL="342900" lvl="0" indent="-342900">
              <a:buAutoNum type="arabicPeriod" startAt="12"/>
            </a:pPr>
            <a:r>
              <a:rPr lang="en-US" sz="1700" dirty="0"/>
              <a:t>All timing bands must be returned once the swimmer finishes the swim</a:t>
            </a:r>
          </a:p>
          <a:p>
            <a:pPr marL="342900" lvl="0" indent="-342900">
              <a:buAutoNum type="arabicPeriod" startAt="12"/>
            </a:pPr>
            <a:r>
              <a:rPr lang="en-US" sz="1700" dirty="0"/>
              <a:t>Once the swimmer has completed the swim, they will be led to the Warming Tent and evaluated before they are allowed to leave.  If there are any lingering effects from the cold, they must follow the directions of the Event volunteers and/or paramedics.</a:t>
            </a:r>
          </a:p>
          <a:p>
            <a:pPr marL="0" lvl="0" indent="0">
              <a:buNone/>
            </a:pPr>
            <a:r>
              <a:rPr lang="en-US" sz="1700" dirty="0"/>
              <a:t>        	</a:t>
            </a:r>
          </a:p>
        </p:txBody>
      </p:sp>
      <p:sp>
        <p:nvSpPr>
          <p:cNvPr id="4" name="Slide Number Placeholder 3">
            <a:extLst>
              <a:ext uri="{FF2B5EF4-FFF2-40B4-BE49-F238E27FC236}">
                <a16:creationId xmlns:a16="http://schemas.microsoft.com/office/drawing/2014/main" id="{45033D6B-9365-5F53-5465-B0D87C8EA594}"/>
              </a:ext>
            </a:extLst>
          </p:cNvPr>
          <p:cNvSpPr>
            <a:spLocks noGrp="1"/>
          </p:cNvSpPr>
          <p:nvPr>
            <p:ph type="sldNum" sz="quarter" idx="8"/>
          </p:nvPr>
        </p:nvSpPr>
        <p:spPr/>
        <p:txBody>
          <a:bodyPr/>
          <a:lstStyle/>
          <a:p>
            <a:pPr lvl="0"/>
            <a:fld id="{2AB323AC-A187-F848-B59D-E9D0B319756F}"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DD246-C146-93B6-F308-AA1FE99B4E91}"/>
              </a:ext>
            </a:extLst>
          </p:cNvPr>
          <p:cNvSpPr txBox="1">
            <a:spLocks noGrp="1"/>
          </p:cNvSpPr>
          <p:nvPr>
            <p:ph type="title"/>
          </p:nvPr>
        </p:nvSpPr>
        <p:spPr/>
        <p:txBody>
          <a:bodyPr/>
          <a:lstStyle/>
          <a:p>
            <a:pPr lvl="0"/>
            <a:r>
              <a:rPr lang="en-US"/>
              <a:t>Contingency Plan</a:t>
            </a:r>
          </a:p>
        </p:txBody>
      </p:sp>
      <p:sp>
        <p:nvSpPr>
          <p:cNvPr id="3" name="Content Placeholder 2">
            <a:extLst>
              <a:ext uri="{FF2B5EF4-FFF2-40B4-BE49-F238E27FC236}">
                <a16:creationId xmlns:a16="http://schemas.microsoft.com/office/drawing/2014/main" id="{E9AF38B9-62E7-213A-B241-FE4513B9AE8B}"/>
              </a:ext>
            </a:extLst>
          </p:cNvPr>
          <p:cNvSpPr txBox="1">
            <a:spLocks noGrp="1"/>
          </p:cNvSpPr>
          <p:nvPr>
            <p:ph idx="1"/>
          </p:nvPr>
        </p:nvSpPr>
        <p:spPr>
          <a:xfrm>
            <a:off x="913796" y="2088315"/>
            <a:ext cx="10353760" cy="3702881"/>
          </a:xfrm>
        </p:spPr>
        <p:txBody>
          <a:bodyPr>
            <a:normAutofit lnSpcReduction="10000"/>
          </a:bodyPr>
          <a:lstStyle/>
          <a:p>
            <a:pPr lvl="0">
              <a:lnSpc>
                <a:spcPct val="80000"/>
              </a:lnSpc>
            </a:pPr>
            <a:r>
              <a:rPr lang="en-US" dirty="0"/>
              <a:t>No make-up date due to weather cancellation. No refunds.</a:t>
            </a:r>
          </a:p>
          <a:p>
            <a:pPr lvl="0">
              <a:lnSpc>
                <a:spcPct val="80000"/>
              </a:lnSpc>
            </a:pPr>
            <a:r>
              <a:rPr lang="en-US" dirty="0"/>
              <a:t>If conditions warrant, we may change the Swim Course for safety reasons. An alternative Swim Course is attached for use if the Swim Course is changed prior to the start</a:t>
            </a:r>
          </a:p>
          <a:p>
            <a:pPr lvl="0">
              <a:lnSpc>
                <a:spcPct val="80000"/>
              </a:lnSpc>
            </a:pPr>
            <a:r>
              <a:rPr lang="en-US" dirty="0"/>
              <a:t>If weather conditions worsen during the swim, the course may be shortened</a:t>
            </a:r>
          </a:p>
          <a:p>
            <a:pPr lvl="0">
              <a:lnSpc>
                <a:spcPct val="80000"/>
              </a:lnSpc>
            </a:pPr>
            <a:r>
              <a:rPr lang="en-US" dirty="0"/>
              <a:t>If the swim is abandoned after the start, it will not be restarted</a:t>
            </a:r>
          </a:p>
          <a:p>
            <a:pPr lvl="0">
              <a:lnSpc>
                <a:spcPct val="80000"/>
              </a:lnSpc>
            </a:pPr>
            <a:r>
              <a:rPr lang="en-US" dirty="0"/>
              <a:t>If a Turn Buoy breaks loose, a roving kayaker may position himself as the turn until the Turn Buoy can be resecured</a:t>
            </a:r>
          </a:p>
          <a:p>
            <a:pPr lvl="0">
              <a:lnSpc>
                <a:spcPct val="80000"/>
              </a:lnSpc>
            </a:pPr>
            <a:r>
              <a:rPr lang="en-US" dirty="0"/>
              <a:t>Read the Swimmer and Kayaker Safety Briefing to become familiar with all visual and sound notifications that may be made on the course</a:t>
            </a:r>
          </a:p>
          <a:p>
            <a:pPr lvl="0">
              <a:lnSpc>
                <a:spcPct val="80000"/>
              </a:lnSpc>
            </a:pPr>
            <a:endParaRPr lang="en-US" dirty="0"/>
          </a:p>
        </p:txBody>
      </p:sp>
      <p:sp>
        <p:nvSpPr>
          <p:cNvPr id="4" name="Slide Number Placeholder 3">
            <a:extLst>
              <a:ext uri="{FF2B5EF4-FFF2-40B4-BE49-F238E27FC236}">
                <a16:creationId xmlns:a16="http://schemas.microsoft.com/office/drawing/2014/main" id="{63D24A6F-56DD-B1B6-FE98-E01230017443}"/>
              </a:ext>
            </a:extLst>
          </p:cNvPr>
          <p:cNvSpPr>
            <a:spLocks noGrp="1"/>
          </p:cNvSpPr>
          <p:nvPr>
            <p:ph type="sldNum" sz="quarter" idx="8"/>
          </p:nvPr>
        </p:nvSpPr>
        <p:spPr/>
        <p:txBody>
          <a:bodyPr/>
          <a:lstStyle/>
          <a:p>
            <a:pPr lvl="0"/>
            <a:fld id="{2CCCF372-94B8-344F-AC44-D3D9BF2E6BFD}"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0F72-B7A8-AA7D-909C-B55CEC650731}"/>
              </a:ext>
            </a:extLst>
          </p:cNvPr>
          <p:cNvSpPr txBox="1">
            <a:spLocks noGrp="1"/>
          </p:cNvSpPr>
          <p:nvPr>
            <p:ph type="title"/>
          </p:nvPr>
        </p:nvSpPr>
        <p:spPr>
          <a:xfrm>
            <a:off x="156417" y="2581590"/>
            <a:ext cx="3429000" cy="466974"/>
          </a:xfrm>
        </p:spPr>
        <p:txBody>
          <a:bodyPr anchorCtr="1">
            <a:normAutofit fontScale="90000"/>
          </a:bodyPr>
          <a:lstStyle/>
          <a:p>
            <a:pPr lvl="0" algn="ctr"/>
            <a:r>
              <a:rPr lang="en-US" sz="3600" dirty="0"/>
              <a:t>Primary course with guide buoys</a:t>
            </a:r>
            <a:br>
              <a:rPr lang="en-US" sz="3600" dirty="0"/>
            </a:br>
            <a:br>
              <a:rPr lang="en-US" sz="3600" dirty="0"/>
            </a:br>
            <a:r>
              <a:rPr lang="en-US" sz="3600" dirty="0"/>
              <a:t>Turn Buoys: Tetrahedrons</a:t>
            </a:r>
            <a:br>
              <a:rPr lang="en-US" sz="3600" dirty="0"/>
            </a:br>
            <a:br>
              <a:rPr lang="en-US" sz="3600" dirty="0"/>
            </a:br>
            <a:r>
              <a:rPr lang="en-US" sz="3600" dirty="0"/>
              <a:t>Guide Buoys on Leg 1 and Leg 3: Round</a:t>
            </a:r>
            <a:br>
              <a:rPr lang="en-US" sz="3600" dirty="0"/>
            </a:br>
            <a:br>
              <a:rPr lang="en-US" sz="3600" dirty="0"/>
            </a:br>
            <a:r>
              <a:rPr lang="en-US" sz="3600" dirty="0"/>
              <a:t>Guide Buoys on Leg 2: Cylindrical</a:t>
            </a:r>
          </a:p>
        </p:txBody>
      </p:sp>
      <p:pic>
        <p:nvPicPr>
          <p:cNvPr id="3" name="Content Placeholder 9" descr="A screenshot of a map&#10;&#10;AI-generated content may be incorrect.">
            <a:extLst>
              <a:ext uri="{FF2B5EF4-FFF2-40B4-BE49-F238E27FC236}">
                <a16:creationId xmlns:a16="http://schemas.microsoft.com/office/drawing/2014/main" id="{3BDD087A-C199-483A-FBEF-C0223A373177}"/>
              </a:ext>
            </a:extLst>
          </p:cNvPr>
          <p:cNvPicPr>
            <a:picLocks noGrp="1" noChangeAspect="1"/>
          </p:cNvPicPr>
          <p:nvPr>
            <p:ph sz="half" idx="1"/>
          </p:nvPr>
        </p:nvPicPr>
        <p:blipFill>
          <a:blip r:embed="rId2"/>
          <a:stretch>
            <a:fillRect/>
          </a:stretch>
        </p:blipFill>
        <p:spPr>
          <a:xfrm>
            <a:off x="3887209" y="44868"/>
            <a:ext cx="4979301" cy="6641131"/>
          </a:xfrm>
        </p:spPr>
      </p:pic>
      <p:sp>
        <p:nvSpPr>
          <p:cNvPr id="4" name="TextBox 3">
            <a:extLst>
              <a:ext uri="{FF2B5EF4-FFF2-40B4-BE49-F238E27FC236}">
                <a16:creationId xmlns:a16="http://schemas.microsoft.com/office/drawing/2014/main" id="{B74A295A-8139-A315-DDEF-6DB4C265B28B}"/>
              </a:ext>
            </a:extLst>
          </p:cNvPr>
          <p:cNvSpPr txBox="1"/>
          <p:nvPr/>
        </p:nvSpPr>
        <p:spPr>
          <a:xfrm>
            <a:off x="4059936" y="2435405"/>
            <a:ext cx="777521" cy="646331"/>
          </a:xfrm>
          <a:prstGeom prst="rect">
            <a:avLst/>
          </a:prstGeom>
          <a:noFill/>
        </p:spPr>
        <p:txBody>
          <a:bodyPr wrap="none" rtlCol="0">
            <a:spAutoFit/>
          </a:bodyPr>
          <a:lstStyle/>
          <a:p>
            <a:r>
              <a:rPr lang="en-US" dirty="0">
                <a:solidFill>
                  <a:srgbClr val="FF0000"/>
                </a:solidFill>
              </a:rPr>
              <a:t>Start/</a:t>
            </a:r>
          </a:p>
          <a:p>
            <a:r>
              <a:rPr lang="en-US" dirty="0">
                <a:solidFill>
                  <a:srgbClr val="FF0000"/>
                </a:solidFill>
              </a:rPr>
              <a:t>Finish</a:t>
            </a:r>
          </a:p>
        </p:txBody>
      </p:sp>
      <p:sp>
        <p:nvSpPr>
          <p:cNvPr id="5" name="TextBox 4">
            <a:extLst>
              <a:ext uri="{FF2B5EF4-FFF2-40B4-BE49-F238E27FC236}">
                <a16:creationId xmlns:a16="http://schemas.microsoft.com/office/drawing/2014/main" id="{D7B49E91-A999-AA3E-01AF-6AD4E6D70F18}"/>
              </a:ext>
            </a:extLst>
          </p:cNvPr>
          <p:cNvSpPr txBox="1"/>
          <p:nvPr/>
        </p:nvSpPr>
        <p:spPr>
          <a:xfrm>
            <a:off x="5660136" y="6336792"/>
            <a:ext cx="788870" cy="369332"/>
          </a:xfrm>
          <a:prstGeom prst="rect">
            <a:avLst/>
          </a:prstGeom>
          <a:noFill/>
        </p:spPr>
        <p:txBody>
          <a:bodyPr wrap="none" rtlCol="0">
            <a:spAutoFit/>
          </a:bodyPr>
          <a:lstStyle/>
          <a:p>
            <a:r>
              <a:rPr lang="en-US" dirty="0">
                <a:solidFill>
                  <a:srgbClr val="FF0000"/>
                </a:solidFill>
              </a:rPr>
              <a:t>Turn 2</a:t>
            </a:r>
          </a:p>
        </p:txBody>
      </p:sp>
      <p:sp>
        <p:nvSpPr>
          <p:cNvPr id="6" name="TextBox 5">
            <a:extLst>
              <a:ext uri="{FF2B5EF4-FFF2-40B4-BE49-F238E27FC236}">
                <a16:creationId xmlns:a16="http://schemas.microsoft.com/office/drawing/2014/main" id="{268BD8A0-E9C7-EA24-899D-CDD0985DEEC2}"/>
              </a:ext>
            </a:extLst>
          </p:cNvPr>
          <p:cNvSpPr txBox="1"/>
          <p:nvPr/>
        </p:nvSpPr>
        <p:spPr>
          <a:xfrm>
            <a:off x="7498080" y="137160"/>
            <a:ext cx="788870" cy="369332"/>
          </a:xfrm>
          <a:prstGeom prst="rect">
            <a:avLst/>
          </a:prstGeom>
          <a:noFill/>
        </p:spPr>
        <p:txBody>
          <a:bodyPr wrap="none" rtlCol="0">
            <a:spAutoFit/>
          </a:bodyPr>
          <a:lstStyle/>
          <a:p>
            <a:r>
              <a:rPr lang="en-US" dirty="0">
                <a:solidFill>
                  <a:srgbClr val="FF0000"/>
                </a:solidFill>
              </a:rPr>
              <a:t>Turn 1</a:t>
            </a:r>
          </a:p>
        </p:txBody>
      </p:sp>
      <p:sp>
        <p:nvSpPr>
          <p:cNvPr id="7" name="TextBox 6">
            <a:extLst>
              <a:ext uri="{FF2B5EF4-FFF2-40B4-BE49-F238E27FC236}">
                <a16:creationId xmlns:a16="http://schemas.microsoft.com/office/drawing/2014/main" id="{1CA3E1F9-7764-2B92-5EE1-8767B30F9D5A}"/>
              </a:ext>
            </a:extLst>
          </p:cNvPr>
          <p:cNvSpPr txBox="1"/>
          <p:nvPr/>
        </p:nvSpPr>
        <p:spPr>
          <a:xfrm>
            <a:off x="5161935" y="2212258"/>
            <a:ext cx="471604" cy="369332"/>
          </a:xfrm>
          <a:prstGeom prst="rect">
            <a:avLst/>
          </a:prstGeom>
          <a:noFill/>
        </p:spPr>
        <p:txBody>
          <a:bodyPr wrap="none" rtlCol="0">
            <a:spAutoFit/>
          </a:bodyPr>
          <a:lstStyle/>
          <a:p>
            <a:r>
              <a:rPr lang="en-US" dirty="0"/>
              <a:t>G1</a:t>
            </a:r>
          </a:p>
        </p:txBody>
      </p:sp>
      <p:sp>
        <p:nvSpPr>
          <p:cNvPr id="8" name="TextBox 7">
            <a:extLst>
              <a:ext uri="{FF2B5EF4-FFF2-40B4-BE49-F238E27FC236}">
                <a16:creationId xmlns:a16="http://schemas.microsoft.com/office/drawing/2014/main" id="{E5BEF384-9EA8-DFFA-28F9-96FB1EF564F3}"/>
              </a:ext>
            </a:extLst>
          </p:cNvPr>
          <p:cNvSpPr txBox="1"/>
          <p:nvPr/>
        </p:nvSpPr>
        <p:spPr>
          <a:xfrm>
            <a:off x="6164826" y="1514168"/>
            <a:ext cx="471604" cy="369332"/>
          </a:xfrm>
          <a:prstGeom prst="rect">
            <a:avLst/>
          </a:prstGeom>
          <a:noFill/>
        </p:spPr>
        <p:txBody>
          <a:bodyPr wrap="none" rtlCol="0">
            <a:spAutoFit/>
          </a:bodyPr>
          <a:lstStyle/>
          <a:p>
            <a:r>
              <a:rPr lang="en-US" dirty="0"/>
              <a:t>G2</a:t>
            </a:r>
          </a:p>
        </p:txBody>
      </p:sp>
      <p:sp>
        <p:nvSpPr>
          <p:cNvPr id="9" name="TextBox 8">
            <a:extLst>
              <a:ext uri="{FF2B5EF4-FFF2-40B4-BE49-F238E27FC236}">
                <a16:creationId xmlns:a16="http://schemas.microsoft.com/office/drawing/2014/main" id="{9CCB7875-5B8B-4617-7A07-F7F54594DBD5}"/>
              </a:ext>
            </a:extLst>
          </p:cNvPr>
          <p:cNvSpPr txBox="1"/>
          <p:nvPr/>
        </p:nvSpPr>
        <p:spPr>
          <a:xfrm>
            <a:off x="6902245" y="1052052"/>
            <a:ext cx="471604" cy="369332"/>
          </a:xfrm>
          <a:prstGeom prst="rect">
            <a:avLst/>
          </a:prstGeom>
          <a:noFill/>
        </p:spPr>
        <p:txBody>
          <a:bodyPr wrap="none" rtlCol="0">
            <a:spAutoFit/>
          </a:bodyPr>
          <a:lstStyle/>
          <a:p>
            <a:r>
              <a:rPr lang="en-US" dirty="0"/>
              <a:t>G3</a:t>
            </a:r>
          </a:p>
        </p:txBody>
      </p:sp>
      <p:sp>
        <p:nvSpPr>
          <p:cNvPr id="10" name="TextBox 9">
            <a:extLst>
              <a:ext uri="{FF2B5EF4-FFF2-40B4-BE49-F238E27FC236}">
                <a16:creationId xmlns:a16="http://schemas.microsoft.com/office/drawing/2014/main" id="{2780CE3A-F412-8BA2-3730-853DA6EF24D1}"/>
              </a:ext>
            </a:extLst>
          </p:cNvPr>
          <p:cNvSpPr txBox="1"/>
          <p:nvPr/>
        </p:nvSpPr>
        <p:spPr>
          <a:xfrm>
            <a:off x="7373849" y="1622323"/>
            <a:ext cx="471604" cy="369332"/>
          </a:xfrm>
          <a:prstGeom prst="rect">
            <a:avLst/>
          </a:prstGeom>
          <a:noFill/>
        </p:spPr>
        <p:txBody>
          <a:bodyPr wrap="none" rtlCol="0">
            <a:spAutoFit/>
          </a:bodyPr>
          <a:lstStyle/>
          <a:p>
            <a:r>
              <a:rPr lang="en-US" dirty="0"/>
              <a:t>G4</a:t>
            </a:r>
          </a:p>
        </p:txBody>
      </p:sp>
      <p:sp>
        <p:nvSpPr>
          <p:cNvPr id="11" name="TextBox 10">
            <a:extLst>
              <a:ext uri="{FF2B5EF4-FFF2-40B4-BE49-F238E27FC236}">
                <a16:creationId xmlns:a16="http://schemas.microsoft.com/office/drawing/2014/main" id="{579C6A97-811C-C4DD-6F4C-CCF3E6B1B0D5}"/>
              </a:ext>
            </a:extLst>
          </p:cNvPr>
          <p:cNvSpPr txBox="1"/>
          <p:nvPr/>
        </p:nvSpPr>
        <p:spPr>
          <a:xfrm>
            <a:off x="7026476" y="2596318"/>
            <a:ext cx="471604" cy="369332"/>
          </a:xfrm>
          <a:prstGeom prst="rect">
            <a:avLst/>
          </a:prstGeom>
          <a:noFill/>
        </p:spPr>
        <p:txBody>
          <a:bodyPr wrap="none" rtlCol="0">
            <a:spAutoFit/>
          </a:bodyPr>
          <a:lstStyle/>
          <a:p>
            <a:r>
              <a:rPr lang="en-US" dirty="0"/>
              <a:t>G5</a:t>
            </a:r>
          </a:p>
        </p:txBody>
      </p:sp>
      <p:sp>
        <p:nvSpPr>
          <p:cNvPr id="12" name="TextBox 11">
            <a:extLst>
              <a:ext uri="{FF2B5EF4-FFF2-40B4-BE49-F238E27FC236}">
                <a16:creationId xmlns:a16="http://schemas.microsoft.com/office/drawing/2014/main" id="{C72E0D42-1217-1A61-9F9B-7724B52BE4BA}"/>
              </a:ext>
            </a:extLst>
          </p:cNvPr>
          <p:cNvSpPr txBox="1"/>
          <p:nvPr/>
        </p:nvSpPr>
        <p:spPr>
          <a:xfrm>
            <a:off x="6735097" y="3903406"/>
            <a:ext cx="471604" cy="369332"/>
          </a:xfrm>
          <a:prstGeom prst="rect">
            <a:avLst/>
          </a:prstGeom>
          <a:noFill/>
        </p:spPr>
        <p:txBody>
          <a:bodyPr wrap="none" rtlCol="0">
            <a:spAutoFit/>
          </a:bodyPr>
          <a:lstStyle/>
          <a:p>
            <a:r>
              <a:rPr lang="en-US" dirty="0"/>
              <a:t>G6</a:t>
            </a:r>
          </a:p>
        </p:txBody>
      </p:sp>
      <p:sp>
        <p:nvSpPr>
          <p:cNvPr id="13" name="TextBox 12">
            <a:extLst>
              <a:ext uri="{FF2B5EF4-FFF2-40B4-BE49-F238E27FC236}">
                <a16:creationId xmlns:a16="http://schemas.microsoft.com/office/drawing/2014/main" id="{D7BA69CE-9092-6119-4681-938690363FDD}"/>
              </a:ext>
            </a:extLst>
          </p:cNvPr>
          <p:cNvSpPr txBox="1"/>
          <p:nvPr/>
        </p:nvSpPr>
        <p:spPr>
          <a:xfrm>
            <a:off x="6312310" y="5112774"/>
            <a:ext cx="471604" cy="369332"/>
          </a:xfrm>
          <a:prstGeom prst="rect">
            <a:avLst/>
          </a:prstGeom>
          <a:noFill/>
        </p:spPr>
        <p:txBody>
          <a:bodyPr wrap="none" rtlCol="0">
            <a:spAutoFit/>
          </a:bodyPr>
          <a:lstStyle/>
          <a:p>
            <a:r>
              <a:rPr lang="en-US" dirty="0"/>
              <a:t>G7</a:t>
            </a:r>
          </a:p>
        </p:txBody>
      </p:sp>
      <p:sp>
        <p:nvSpPr>
          <p:cNvPr id="14" name="TextBox 13">
            <a:extLst>
              <a:ext uri="{FF2B5EF4-FFF2-40B4-BE49-F238E27FC236}">
                <a16:creationId xmlns:a16="http://schemas.microsoft.com/office/drawing/2014/main" id="{8BCC7DA7-93EC-A1ED-6880-AED3025F53FA}"/>
              </a:ext>
            </a:extLst>
          </p:cNvPr>
          <p:cNvSpPr txBox="1"/>
          <p:nvPr/>
        </p:nvSpPr>
        <p:spPr>
          <a:xfrm>
            <a:off x="5424334" y="5149956"/>
            <a:ext cx="471604" cy="369332"/>
          </a:xfrm>
          <a:prstGeom prst="rect">
            <a:avLst/>
          </a:prstGeom>
          <a:noFill/>
        </p:spPr>
        <p:txBody>
          <a:bodyPr wrap="none" rtlCol="0">
            <a:spAutoFit/>
          </a:bodyPr>
          <a:lstStyle/>
          <a:p>
            <a:r>
              <a:rPr lang="en-US" dirty="0"/>
              <a:t>G8</a:t>
            </a:r>
          </a:p>
        </p:txBody>
      </p:sp>
      <p:sp>
        <p:nvSpPr>
          <p:cNvPr id="15" name="TextBox 14">
            <a:extLst>
              <a:ext uri="{FF2B5EF4-FFF2-40B4-BE49-F238E27FC236}">
                <a16:creationId xmlns:a16="http://schemas.microsoft.com/office/drawing/2014/main" id="{00004AB1-16DA-B4CD-C48A-64B1F719B7A4}"/>
              </a:ext>
            </a:extLst>
          </p:cNvPr>
          <p:cNvSpPr txBox="1"/>
          <p:nvPr/>
        </p:nvSpPr>
        <p:spPr>
          <a:xfrm>
            <a:off x="5161935" y="4375355"/>
            <a:ext cx="471604" cy="369332"/>
          </a:xfrm>
          <a:prstGeom prst="rect">
            <a:avLst/>
          </a:prstGeom>
          <a:noFill/>
        </p:spPr>
        <p:txBody>
          <a:bodyPr wrap="none" rtlCol="0">
            <a:spAutoFit/>
          </a:bodyPr>
          <a:lstStyle/>
          <a:p>
            <a:r>
              <a:rPr lang="en-US" dirty="0"/>
              <a:t>G9</a:t>
            </a:r>
          </a:p>
        </p:txBody>
      </p:sp>
      <p:sp>
        <p:nvSpPr>
          <p:cNvPr id="16" name="TextBox 15">
            <a:extLst>
              <a:ext uri="{FF2B5EF4-FFF2-40B4-BE49-F238E27FC236}">
                <a16:creationId xmlns:a16="http://schemas.microsoft.com/office/drawing/2014/main" id="{160A489C-A5BA-BDEE-3C11-9DFE8CFB2E85}"/>
              </a:ext>
            </a:extLst>
          </p:cNvPr>
          <p:cNvSpPr txBox="1"/>
          <p:nvPr/>
        </p:nvSpPr>
        <p:spPr>
          <a:xfrm>
            <a:off x="4945626" y="3598606"/>
            <a:ext cx="595035" cy="369332"/>
          </a:xfrm>
          <a:prstGeom prst="rect">
            <a:avLst/>
          </a:prstGeom>
          <a:noFill/>
        </p:spPr>
        <p:txBody>
          <a:bodyPr wrap="none" rtlCol="0">
            <a:spAutoFit/>
          </a:bodyPr>
          <a:lstStyle/>
          <a:p>
            <a:r>
              <a:rPr lang="en-US" dirty="0"/>
              <a:t>G10</a:t>
            </a:r>
          </a:p>
        </p:txBody>
      </p:sp>
      <p:sp>
        <p:nvSpPr>
          <p:cNvPr id="19" name="TextBox 18">
            <a:extLst>
              <a:ext uri="{FF2B5EF4-FFF2-40B4-BE49-F238E27FC236}">
                <a16:creationId xmlns:a16="http://schemas.microsoft.com/office/drawing/2014/main" id="{19854541-B159-5D76-0598-D4B5EF0F7EA9}"/>
              </a:ext>
            </a:extLst>
          </p:cNvPr>
          <p:cNvSpPr txBox="1"/>
          <p:nvPr/>
        </p:nvSpPr>
        <p:spPr>
          <a:xfrm>
            <a:off x="102602" y="5440802"/>
            <a:ext cx="3735446" cy="1200329"/>
          </a:xfrm>
          <a:prstGeom prst="rect">
            <a:avLst/>
          </a:prstGeom>
          <a:noFill/>
        </p:spPr>
        <p:txBody>
          <a:bodyPr wrap="none" rtlCol="0">
            <a:spAutoFit/>
          </a:bodyPr>
          <a:lstStyle/>
          <a:p>
            <a:r>
              <a:rPr lang="en-US" dirty="0"/>
              <a:t>Guide buoys are labeled with a </a:t>
            </a:r>
          </a:p>
          <a:p>
            <a:r>
              <a:rPr lang="en-US" dirty="0"/>
              <a:t>G and may be passed on either</a:t>
            </a:r>
          </a:p>
          <a:p>
            <a:r>
              <a:rPr lang="en-US" dirty="0"/>
              <a:t>side. Turn buoys have to be rounded</a:t>
            </a:r>
          </a:p>
          <a:p>
            <a:r>
              <a:rPr lang="en-US" dirty="0"/>
              <a:t>to the outside of the course.</a:t>
            </a:r>
          </a:p>
        </p:txBody>
      </p:sp>
      <p:sp>
        <p:nvSpPr>
          <p:cNvPr id="20" name="TextBox 19">
            <a:extLst>
              <a:ext uri="{FF2B5EF4-FFF2-40B4-BE49-F238E27FC236}">
                <a16:creationId xmlns:a16="http://schemas.microsoft.com/office/drawing/2014/main" id="{0A493306-46A0-658F-3450-4ABC9DDFDAE3}"/>
              </a:ext>
            </a:extLst>
          </p:cNvPr>
          <p:cNvSpPr txBox="1"/>
          <p:nvPr/>
        </p:nvSpPr>
        <p:spPr>
          <a:xfrm>
            <a:off x="5735462" y="1991655"/>
            <a:ext cx="484941" cy="369332"/>
          </a:xfrm>
          <a:prstGeom prst="rect">
            <a:avLst/>
          </a:prstGeom>
          <a:noFill/>
        </p:spPr>
        <p:txBody>
          <a:bodyPr wrap="none" rtlCol="0">
            <a:spAutoFit/>
          </a:bodyPr>
          <a:lstStyle/>
          <a:p>
            <a:r>
              <a:rPr lang="en-US" dirty="0"/>
              <a:t>Z-1</a:t>
            </a:r>
          </a:p>
        </p:txBody>
      </p:sp>
      <p:sp>
        <p:nvSpPr>
          <p:cNvPr id="21" name="TextBox 20">
            <a:extLst>
              <a:ext uri="{FF2B5EF4-FFF2-40B4-BE49-F238E27FC236}">
                <a16:creationId xmlns:a16="http://schemas.microsoft.com/office/drawing/2014/main" id="{E4EAADE2-B1DD-420E-8320-8600825AE371}"/>
              </a:ext>
            </a:extLst>
          </p:cNvPr>
          <p:cNvSpPr txBox="1"/>
          <p:nvPr/>
        </p:nvSpPr>
        <p:spPr>
          <a:xfrm>
            <a:off x="6449006" y="2581590"/>
            <a:ext cx="502317" cy="369332"/>
          </a:xfrm>
          <a:prstGeom prst="rect">
            <a:avLst/>
          </a:prstGeom>
          <a:noFill/>
        </p:spPr>
        <p:txBody>
          <a:bodyPr wrap="none" rtlCol="0">
            <a:spAutoFit/>
          </a:bodyPr>
          <a:lstStyle/>
          <a:p>
            <a:r>
              <a:rPr lang="en-US" dirty="0"/>
              <a:t>Z-2</a:t>
            </a:r>
          </a:p>
        </p:txBody>
      </p:sp>
      <p:sp>
        <p:nvSpPr>
          <p:cNvPr id="22" name="TextBox 21">
            <a:extLst>
              <a:ext uri="{FF2B5EF4-FFF2-40B4-BE49-F238E27FC236}">
                <a16:creationId xmlns:a16="http://schemas.microsoft.com/office/drawing/2014/main" id="{E634A725-3619-1251-F4DD-12F65FC3EB9B}"/>
              </a:ext>
            </a:extLst>
          </p:cNvPr>
          <p:cNvSpPr txBox="1"/>
          <p:nvPr/>
        </p:nvSpPr>
        <p:spPr>
          <a:xfrm>
            <a:off x="5874542" y="3913500"/>
            <a:ext cx="502317" cy="369332"/>
          </a:xfrm>
          <a:prstGeom prst="rect">
            <a:avLst/>
          </a:prstGeom>
          <a:noFill/>
        </p:spPr>
        <p:txBody>
          <a:bodyPr wrap="none" rtlCol="0">
            <a:spAutoFit/>
          </a:bodyPr>
          <a:lstStyle/>
          <a:p>
            <a:r>
              <a:rPr lang="en-US" dirty="0"/>
              <a:t>Z-3</a:t>
            </a:r>
          </a:p>
        </p:txBody>
      </p:sp>
      <p:sp>
        <p:nvSpPr>
          <p:cNvPr id="23" name="TextBox 22">
            <a:extLst>
              <a:ext uri="{FF2B5EF4-FFF2-40B4-BE49-F238E27FC236}">
                <a16:creationId xmlns:a16="http://schemas.microsoft.com/office/drawing/2014/main" id="{45767EF6-2E9C-8AA7-1A9D-8CAF5100F844}"/>
              </a:ext>
            </a:extLst>
          </p:cNvPr>
          <p:cNvSpPr txBox="1"/>
          <p:nvPr/>
        </p:nvSpPr>
        <p:spPr>
          <a:xfrm>
            <a:off x="5243143" y="3903406"/>
            <a:ext cx="502317" cy="369332"/>
          </a:xfrm>
          <a:prstGeom prst="rect">
            <a:avLst/>
          </a:prstGeom>
          <a:noFill/>
        </p:spPr>
        <p:txBody>
          <a:bodyPr wrap="none" rtlCol="0">
            <a:spAutoFit/>
          </a:bodyPr>
          <a:lstStyle/>
          <a:p>
            <a:r>
              <a:rPr lang="en-US" dirty="0"/>
              <a:t>Z-4</a:t>
            </a:r>
          </a:p>
        </p:txBody>
      </p:sp>
      <p:sp>
        <p:nvSpPr>
          <p:cNvPr id="17" name="TextBox 16">
            <a:extLst>
              <a:ext uri="{FF2B5EF4-FFF2-40B4-BE49-F238E27FC236}">
                <a16:creationId xmlns:a16="http://schemas.microsoft.com/office/drawing/2014/main" id="{7C1F293D-D770-3A55-620A-AEFB2588B89B}"/>
              </a:ext>
            </a:extLst>
          </p:cNvPr>
          <p:cNvSpPr txBox="1"/>
          <p:nvPr/>
        </p:nvSpPr>
        <p:spPr>
          <a:xfrm>
            <a:off x="5651827" y="1257341"/>
            <a:ext cx="576055" cy="369332"/>
          </a:xfrm>
          <a:prstGeom prst="rect">
            <a:avLst/>
          </a:prstGeom>
          <a:noFill/>
        </p:spPr>
        <p:txBody>
          <a:bodyPr wrap="none" rtlCol="0">
            <a:spAutoFit/>
          </a:bodyPr>
          <a:lstStyle/>
          <a:p>
            <a:r>
              <a:rPr lang="en-US" dirty="0"/>
              <a:t>JS-1</a:t>
            </a:r>
          </a:p>
        </p:txBody>
      </p:sp>
      <p:sp>
        <p:nvSpPr>
          <p:cNvPr id="18" name="TextBox 17">
            <a:extLst>
              <a:ext uri="{FF2B5EF4-FFF2-40B4-BE49-F238E27FC236}">
                <a16:creationId xmlns:a16="http://schemas.microsoft.com/office/drawing/2014/main" id="{4F8D85FE-6425-04B3-C2FE-EF4EFD922EE5}"/>
              </a:ext>
            </a:extLst>
          </p:cNvPr>
          <p:cNvSpPr txBox="1"/>
          <p:nvPr/>
        </p:nvSpPr>
        <p:spPr>
          <a:xfrm>
            <a:off x="7373849" y="1991655"/>
            <a:ext cx="593432" cy="369332"/>
          </a:xfrm>
          <a:prstGeom prst="rect">
            <a:avLst/>
          </a:prstGeom>
          <a:noFill/>
        </p:spPr>
        <p:txBody>
          <a:bodyPr wrap="none" rtlCol="0">
            <a:spAutoFit/>
          </a:bodyPr>
          <a:lstStyle/>
          <a:p>
            <a:r>
              <a:rPr lang="en-US" dirty="0"/>
              <a:t>JS-2</a:t>
            </a:r>
          </a:p>
        </p:txBody>
      </p:sp>
      <p:sp>
        <p:nvSpPr>
          <p:cNvPr id="24" name="TextBox 23">
            <a:extLst>
              <a:ext uri="{FF2B5EF4-FFF2-40B4-BE49-F238E27FC236}">
                <a16:creationId xmlns:a16="http://schemas.microsoft.com/office/drawing/2014/main" id="{942973AC-E7C7-0F2B-8671-FAC773CB3F05}"/>
              </a:ext>
            </a:extLst>
          </p:cNvPr>
          <p:cNvSpPr txBox="1"/>
          <p:nvPr/>
        </p:nvSpPr>
        <p:spPr>
          <a:xfrm>
            <a:off x="6783914" y="4560021"/>
            <a:ext cx="593432" cy="369332"/>
          </a:xfrm>
          <a:prstGeom prst="rect">
            <a:avLst/>
          </a:prstGeom>
          <a:noFill/>
        </p:spPr>
        <p:txBody>
          <a:bodyPr wrap="none" rtlCol="0">
            <a:spAutoFit/>
          </a:bodyPr>
          <a:lstStyle/>
          <a:p>
            <a:r>
              <a:rPr lang="en-US" dirty="0"/>
              <a:t>JS-3</a:t>
            </a:r>
          </a:p>
        </p:txBody>
      </p:sp>
      <p:sp>
        <p:nvSpPr>
          <p:cNvPr id="25" name="TextBox 24">
            <a:extLst>
              <a:ext uri="{FF2B5EF4-FFF2-40B4-BE49-F238E27FC236}">
                <a16:creationId xmlns:a16="http://schemas.microsoft.com/office/drawing/2014/main" id="{9AA75136-8863-BA6B-71FB-A1334C6742EB}"/>
              </a:ext>
            </a:extLst>
          </p:cNvPr>
          <p:cNvSpPr txBox="1"/>
          <p:nvPr/>
        </p:nvSpPr>
        <p:spPr>
          <a:xfrm>
            <a:off x="7225596" y="3254876"/>
            <a:ext cx="609462" cy="369332"/>
          </a:xfrm>
          <a:prstGeom prst="rect">
            <a:avLst/>
          </a:prstGeom>
          <a:noFill/>
        </p:spPr>
        <p:txBody>
          <a:bodyPr wrap="none" rtlCol="0">
            <a:spAutoFit/>
          </a:bodyPr>
          <a:lstStyle/>
          <a:p>
            <a:r>
              <a:rPr lang="en-US" dirty="0"/>
              <a:t>JS-R</a:t>
            </a:r>
          </a:p>
        </p:txBody>
      </p:sp>
      <p:sp>
        <p:nvSpPr>
          <p:cNvPr id="26" name="TextBox 25">
            <a:extLst>
              <a:ext uri="{FF2B5EF4-FFF2-40B4-BE49-F238E27FC236}">
                <a16:creationId xmlns:a16="http://schemas.microsoft.com/office/drawing/2014/main" id="{FDBF2B39-8C93-9C80-4A0A-E26FFAC202B2}"/>
              </a:ext>
            </a:extLst>
          </p:cNvPr>
          <p:cNvSpPr txBox="1"/>
          <p:nvPr/>
        </p:nvSpPr>
        <p:spPr>
          <a:xfrm>
            <a:off x="4690872" y="4523445"/>
            <a:ext cx="576055" cy="369332"/>
          </a:xfrm>
          <a:prstGeom prst="rect">
            <a:avLst/>
          </a:prstGeom>
          <a:noFill/>
        </p:spPr>
        <p:txBody>
          <a:bodyPr wrap="none" rtlCol="0">
            <a:spAutoFit/>
          </a:bodyPr>
          <a:lstStyle/>
          <a:p>
            <a:r>
              <a:rPr lang="en-US" dirty="0"/>
              <a:t>JS-1</a:t>
            </a:r>
          </a:p>
        </p:txBody>
      </p:sp>
      <p:sp>
        <p:nvSpPr>
          <p:cNvPr id="27" name="TextBox 26">
            <a:extLst>
              <a:ext uri="{FF2B5EF4-FFF2-40B4-BE49-F238E27FC236}">
                <a16:creationId xmlns:a16="http://schemas.microsoft.com/office/drawing/2014/main" id="{FF5F0AD0-0B87-AFDA-51AD-49EB7D00C1AE}"/>
              </a:ext>
            </a:extLst>
          </p:cNvPr>
          <p:cNvSpPr txBox="1"/>
          <p:nvPr/>
        </p:nvSpPr>
        <p:spPr>
          <a:xfrm>
            <a:off x="8979408" y="1052052"/>
            <a:ext cx="3053208" cy="3139321"/>
          </a:xfrm>
          <a:prstGeom prst="rect">
            <a:avLst/>
          </a:prstGeom>
          <a:noFill/>
        </p:spPr>
        <p:txBody>
          <a:bodyPr wrap="none" rtlCol="0">
            <a:spAutoFit/>
          </a:bodyPr>
          <a:lstStyle/>
          <a:p>
            <a:r>
              <a:rPr lang="en-US" dirty="0"/>
              <a:t>JS = Jet Ski</a:t>
            </a:r>
          </a:p>
          <a:p>
            <a:r>
              <a:rPr lang="en-US" dirty="0"/>
              <a:t>JS-R – Roams with the FD</a:t>
            </a:r>
          </a:p>
          <a:p>
            <a:r>
              <a:rPr lang="en-US" dirty="0"/>
              <a:t>JS-r will pick up Rescue </a:t>
            </a:r>
          </a:p>
          <a:p>
            <a:r>
              <a:rPr lang="en-US" dirty="0"/>
              <a:t>          swimmer if needed.</a:t>
            </a:r>
          </a:p>
          <a:p>
            <a:r>
              <a:rPr lang="en-US" dirty="0"/>
              <a:t>JS-1 will start in Zone 1 and </a:t>
            </a:r>
          </a:p>
          <a:p>
            <a:r>
              <a:rPr lang="en-US" dirty="0"/>
              <a:t>          move to Zone 4 once</a:t>
            </a:r>
          </a:p>
          <a:p>
            <a:r>
              <a:rPr lang="en-US" dirty="0"/>
              <a:t>          Zone 1 is clear.</a:t>
            </a:r>
          </a:p>
          <a:p>
            <a:endParaRPr lang="en-US" dirty="0"/>
          </a:p>
          <a:p>
            <a:r>
              <a:rPr lang="en-US" dirty="0"/>
              <a:t>All Jet Skis remain on outside</a:t>
            </a:r>
          </a:p>
          <a:p>
            <a:r>
              <a:rPr lang="en-US" dirty="0" err="1"/>
              <a:t>parimeter</a:t>
            </a:r>
            <a:r>
              <a:rPr lang="en-US" dirty="0"/>
              <a:t> unless a swimmer</a:t>
            </a:r>
          </a:p>
          <a:p>
            <a:r>
              <a:rPr lang="en-US" dirty="0"/>
              <a:t>is in distress.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B4209-32A5-C528-40ED-BBAFBEC6D6FA}"/>
              </a:ext>
            </a:extLst>
          </p:cNvPr>
          <p:cNvSpPr txBox="1">
            <a:spLocks noGrp="1"/>
          </p:cNvSpPr>
          <p:nvPr>
            <p:ph type="title"/>
          </p:nvPr>
        </p:nvSpPr>
        <p:spPr>
          <a:xfrm>
            <a:off x="657225" y="499536"/>
            <a:ext cx="2400610" cy="5153823"/>
          </a:xfrm>
        </p:spPr>
        <p:txBody>
          <a:bodyPr/>
          <a:lstStyle/>
          <a:p>
            <a:pPr lvl="0"/>
            <a:r>
              <a:rPr lang="en-US" sz="3600" dirty="0"/>
              <a:t>Primary Swim Course Swim Direction: Clockwise (Red Arrow)</a:t>
            </a:r>
            <a:br>
              <a:rPr lang="en-US" sz="3600" dirty="0"/>
            </a:br>
            <a:r>
              <a:rPr lang="en-US" sz="3600" dirty="0"/>
              <a:t>Current Direction: Left to Right (Blue Arrow)</a:t>
            </a:r>
          </a:p>
        </p:txBody>
      </p:sp>
      <p:pic>
        <p:nvPicPr>
          <p:cNvPr id="3" name="Content Placeholder 3">
            <a:extLst>
              <a:ext uri="{FF2B5EF4-FFF2-40B4-BE49-F238E27FC236}">
                <a16:creationId xmlns:a16="http://schemas.microsoft.com/office/drawing/2014/main" id="{BD5B995A-1944-825B-FA16-FE7923219438}"/>
              </a:ext>
            </a:extLst>
          </p:cNvPr>
          <p:cNvPicPr>
            <a:picLocks noGrp="1" noChangeAspect="1"/>
          </p:cNvPicPr>
          <p:nvPr>
            <p:ph idx="1"/>
          </p:nvPr>
        </p:nvPicPr>
        <p:blipFill>
          <a:blip r:embed="rId2"/>
          <a:srcRect/>
          <a:stretch>
            <a:fillRect/>
          </a:stretch>
        </p:blipFill>
        <p:spPr>
          <a:xfrm>
            <a:off x="3303635" y="190798"/>
            <a:ext cx="5496229" cy="6333381"/>
          </a:xfrm>
        </p:spPr>
      </p:pic>
      <p:sp>
        <p:nvSpPr>
          <p:cNvPr id="4" name="Slide Number Placeholder 3">
            <a:extLst>
              <a:ext uri="{FF2B5EF4-FFF2-40B4-BE49-F238E27FC236}">
                <a16:creationId xmlns:a16="http://schemas.microsoft.com/office/drawing/2014/main" id="{81AA01FB-0393-E986-2790-191C926CADE3}"/>
              </a:ext>
            </a:extLst>
          </p:cNvPr>
          <p:cNvSpPr>
            <a:spLocks noGrp="1"/>
          </p:cNvSpPr>
          <p:nvPr>
            <p:ph type="sldNum" sz="quarter" idx="8"/>
          </p:nvPr>
        </p:nvSpPr>
        <p:spPr/>
        <p:txBody>
          <a:bodyPr/>
          <a:lstStyle/>
          <a:p>
            <a:pPr lvl="0"/>
            <a:fld id="{2AB323AC-A187-F848-B59D-E9D0B319756F}" type="slidenum">
              <a:rPr lang="en-US" smtClean="0"/>
              <a:t>13</a:t>
            </a:fld>
            <a:endParaRPr lang="en-US"/>
          </a:p>
        </p:txBody>
      </p:sp>
      <p:sp>
        <p:nvSpPr>
          <p:cNvPr id="5" name="TextBox 4">
            <a:extLst>
              <a:ext uri="{FF2B5EF4-FFF2-40B4-BE49-F238E27FC236}">
                <a16:creationId xmlns:a16="http://schemas.microsoft.com/office/drawing/2014/main" id="{30711DD0-2E00-8CF1-852C-AFEB2D878B26}"/>
              </a:ext>
            </a:extLst>
          </p:cNvPr>
          <p:cNvSpPr txBox="1"/>
          <p:nvPr/>
        </p:nvSpPr>
        <p:spPr>
          <a:xfrm>
            <a:off x="3606800" y="2904067"/>
            <a:ext cx="1336071" cy="369332"/>
          </a:xfrm>
          <a:prstGeom prst="rect">
            <a:avLst/>
          </a:prstGeom>
          <a:noFill/>
        </p:spPr>
        <p:txBody>
          <a:bodyPr wrap="none" rtlCol="0">
            <a:spAutoFit/>
          </a:bodyPr>
          <a:lstStyle/>
          <a:p>
            <a:r>
              <a:rPr lang="en-US" dirty="0"/>
              <a:t>Start/Finish</a:t>
            </a:r>
          </a:p>
        </p:txBody>
      </p:sp>
      <p:sp>
        <p:nvSpPr>
          <p:cNvPr id="6" name="TextBox 5">
            <a:extLst>
              <a:ext uri="{FF2B5EF4-FFF2-40B4-BE49-F238E27FC236}">
                <a16:creationId xmlns:a16="http://schemas.microsoft.com/office/drawing/2014/main" id="{CEE292E7-FC3A-9A8E-CD6D-AC7C1190F10E}"/>
              </a:ext>
            </a:extLst>
          </p:cNvPr>
          <p:cNvSpPr txBox="1"/>
          <p:nvPr/>
        </p:nvSpPr>
        <p:spPr>
          <a:xfrm>
            <a:off x="6680200" y="990600"/>
            <a:ext cx="850874" cy="646331"/>
          </a:xfrm>
          <a:prstGeom prst="rect">
            <a:avLst/>
          </a:prstGeom>
          <a:noFill/>
        </p:spPr>
        <p:txBody>
          <a:bodyPr wrap="none" rtlCol="0">
            <a:spAutoFit/>
          </a:bodyPr>
          <a:lstStyle/>
          <a:p>
            <a:r>
              <a:rPr lang="en-US" dirty="0"/>
              <a:t>Turn</a:t>
            </a:r>
          </a:p>
          <a:p>
            <a:r>
              <a:rPr lang="en-US" dirty="0"/>
              <a:t>Buoy 1</a:t>
            </a:r>
          </a:p>
        </p:txBody>
      </p:sp>
      <p:sp>
        <p:nvSpPr>
          <p:cNvPr id="7" name="TextBox 6">
            <a:extLst>
              <a:ext uri="{FF2B5EF4-FFF2-40B4-BE49-F238E27FC236}">
                <a16:creationId xmlns:a16="http://schemas.microsoft.com/office/drawing/2014/main" id="{1890029C-54E4-8435-90BA-181990CFF877}"/>
              </a:ext>
            </a:extLst>
          </p:cNvPr>
          <p:cNvSpPr txBox="1"/>
          <p:nvPr/>
        </p:nvSpPr>
        <p:spPr>
          <a:xfrm>
            <a:off x="4942871" y="6002864"/>
            <a:ext cx="850874" cy="646331"/>
          </a:xfrm>
          <a:prstGeom prst="rect">
            <a:avLst/>
          </a:prstGeom>
          <a:noFill/>
        </p:spPr>
        <p:txBody>
          <a:bodyPr wrap="none" rtlCol="0">
            <a:spAutoFit/>
          </a:bodyPr>
          <a:lstStyle/>
          <a:p>
            <a:r>
              <a:rPr lang="en-US" dirty="0"/>
              <a:t>Turn</a:t>
            </a:r>
          </a:p>
          <a:p>
            <a:r>
              <a:rPr lang="en-US" dirty="0"/>
              <a:t>Buoy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EC0B0-737A-2B83-30AF-DE7355A9AA3B}"/>
              </a:ext>
            </a:extLst>
          </p:cNvPr>
          <p:cNvSpPr txBox="1">
            <a:spLocks noGrp="1"/>
          </p:cNvSpPr>
          <p:nvPr>
            <p:ph type="title"/>
          </p:nvPr>
        </p:nvSpPr>
        <p:spPr>
          <a:xfrm>
            <a:off x="902211" y="99953"/>
            <a:ext cx="10515600" cy="494406"/>
          </a:xfrm>
        </p:spPr>
        <p:txBody>
          <a:bodyPr anchorCtr="1"/>
          <a:lstStyle/>
          <a:p>
            <a:pPr lvl="0" algn="ctr"/>
            <a:r>
              <a:rPr lang="en-US" sz="2900" dirty="0"/>
              <a:t>Annapolis Frogman Swim Primary Swim Course Buoy Locations</a:t>
            </a:r>
          </a:p>
        </p:txBody>
      </p:sp>
      <p:graphicFrame>
        <p:nvGraphicFramePr>
          <p:cNvPr id="3" name="Content Placeholder 4">
            <a:extLst>
              <a:ext uri="{FF2B5EF4-FFF2-40B4-BE49-F238E27FC236}">
                <a16:creationId xmlns:a16="http://schemas.microsoft.com/office/drawing/2014/main" id="{6E7C310A-D1D3-D3D6-792C-0937F8DB8CD8}"/>
              </a:ext>
            </a:extLst>
          </p:cNvPr>
          <p:cNvGraphicFramePr>
            <a:graphicFrameLocks noGrp="1"/>
          </p:cNvGraphicFramePr>
          <p:nvPr>
            <p:ph idx="1"/>
          </p:nvPr>
        </p:nvGraphicFramePr>
        <p:xfrm>
          <a:off x="1042416" y="597020"/>
          <a:ext cx="10076685" cy="6167176"/>
        </p:xfrm>
        <a:graphic>
          <a:graphicData uri="http://schemas.openxmlformats.org/drawingml/2006/table">
            <a:tbl>
              <a:tblPr firstRow="1" bandRow="1">
                <a:effectLst/>
                <a:tableStyleId>{5C22544A-7EE6-4342-B048-85BDC9FD1C3A}</a:tableStyleId>
              </a:tblPr>
              <a:tblGrid>
                <a:gridCol w="2015337">
                  <a:extLst>
                    <a:ext uri="{9D8B030D-6E8A-4147-A177-3AD203B41FA5}">
                      <a16:colId xmlns:a16="http://schemas.microsoft.com/office/drawing/2014/main" val="3443652312"/>
                    </a:ext>
                  </a:extLst>
                </a:gridCol>
                <a:gridCol w="2015337">
                  <a:extLst>
                    <a:ext uri="{9D8B030D-6E8A-4147-A177-3AD203B41FA5}">
                      <a16:colId xmlns:a16="http://schemas.microsoft.com/office/drawing/2014/main" val="609400604"/>
                    </a:ext>
                  </a:extLst>
                </a:gridCol>
                <a:gridCol w="2015337">
                  <a:extLst>
                    <a:ext uri="{9D8B030D-6E8A-4147-A177-3AD203B41FA5}">
                      <a16:colId xmlns:a16="http://schemas.microsoft.com/office/drawing/2014/main" val="886493351"/>
                    </a:ext>
                  </a:extLst>
                </a:gridCol>
                <a:gridCol w="2119579">
                  <a:extLst>
                    <a:ext uri="{9D8B030D-6E8A-4147-A177-3AD203B41FA5}">
                      <a16:colId xmlns:a16="http://schemas.microsoft.com/office/drawing/2014/main" val="1618016796"/>
                    </a:ext>
                  </a:extLst>
                </a:gridCol>
                <a:gridCol w="1911095">
                  <a:extLst>
                    <a:ext uri="{9D8B030D-6E8A-4147-A177-3AD203B41FA5}">
                      <a16:colId xmlns:a16="http://schemas.microsoft.com/office/drawing/2014/main" val="231222292"/>
                    </a:ext>
                  </a:extLst>
                </a:gridCol>
              </a:tblGrid>
              <a:tr h="370844">
                <a:tc>
                  <a:txBody>
                    <a:bodyPr/>
                    <a:lstStyle/>
                    <a:p>
                      <a:pPr lvl="0"/>
                      <a:r>
                        <a:rPr lang="en-US"/>
                        <a:t>Buoy</a:t>
                      </a:r>
                    </a:p>
                  </a:txBody>
                  <a:tcPr/>
                </a:tc>
                <a:tc>
                  <a:txBody>
                    <a:bodyPr/>
                    <a:lstStyle/>
                    <a:p>
                      <a:pPr lvl="0"/>
                      <a:r>
                        <a:rPr lang="en-US"/>
                        <a:t>Latitude (Degree-Minutes</a:t>
                      </a:r>
                    </a:p>
                  </a:txBody>
                  <a:tcPr/>
                </a:tc>
                <a:tc>
                  <a:txBody>
                    <a:bodyPr/>
                    <a:lstStyle/>
                    <a:p>
                      <a:pPr lvl="0"/>
                      <a:r>
                        <a:rPr lang="en-US"/>
                        <a:t>Latitude (Degrees)</a:t>
                      </a:r>
                    </a:p>
                  </a:txBody>
                  <a:tcPr/>
                </a:tc>
                <a:tc>
                  <a:txBody>
                    <a:bodyPr/>
                    <a:lstStyle/>
                    <a:p>
                      <a:pPr lvl="0"/>
                      <a:r>
                        <a:rPr lang="en-US"/>
                        <a:t>Longitude (Degree-Minutes)</a:t>
                      </a:r>
                    </a:p>
                  </a:txBody>
                  <a:tcPr/>
                </a:tc>
                <a:tc>
                  <a:txBody>
                    <a:bodyPr/>
                    <a:lstStyle/>
                    <a:p>
                      <a:pPr lvl="0"/>
                      <a:r>
                        <a:rPr lang="en-US"/>
                        <a:t>Longitude (Degrees)</a:t>
                      </a:r>
                    </a:p>
                  </a:txBody>
                  <a:tcPr/>
                </a:tc>
                <a:extLst>
                  <a:ext uri="{0D108BD9-81ED-4DB2-BD59-A6C34878D82A}">
                    <a16:rowId xmlns:a16="http://schemas.microsoft.com/office/drawing/2014/main" val="2627225641"/>
                  </a:ext>
                </a:extLst>
              </a:tr>
              <a:tr h="370844">
                <a:tc>
                  <a:txBody>
                    <a:bodyPr/>
                    <a:lstStyle/>
                    <a:p>
                      <a:pPr lvl="0"/>
                      <a:r>
                        <a:rPr lang="en-US"/>
                        <a:t>A</a:t>
                      </a:r>
                    </a:p>
                  </a:txBody>
                  <a:tcPr/>
                </a:tc>
                <a:tc>
                  <a:txBody>
                    <a:bodyPr/>
                    <a:lstStyle/>
                    <a:p>
                      <a:pPr lvl="0"/>
                      <a:r>
                        <a:rPr lang="en-US" sz="1600"/>
                        <a:t>38 deg 55.934 min N</a:t>
                      </a:r>
                    </a:p>
                  </a:txBody>
                  <a:tcPr/>
                </a:tc>
                <a:tc>
                  <a:txBody>
                    <a:bodyPr/>
                    <a:lstStyle/>
                    <a:p>
                      <a:pPr lvl="0"/>
                      <a:r>
                        <a:rPr lang="en-US" sz="1600"/>
                        <a:t>38.9322 N</a:t>
                      </a:r>
                    </a:p>
                  </a:txBody>
                  <a:tcPr/>
                </a:tc>
                <a:tc>
                  <a:txBody>
                    <a:bodyPr/>
                    <a:lstStyle/>
                    <a:p>
                      <a:pPr lvl="0"/>
                      <a:r>
                        <a:rPr lang="en-US" sz="1600"/>
                        <a:t>076 Deg 27.651 Min W</a:t>
                      </a:r>
                    </a:p>
                  </a:txBody>
                  <a:tcPr/>
                </a:tc>
                <a:tc>
                  <a:txBody>
                    <a:bodyPr/>
                    <a:lstStyle/>
                    <a:p>
                      <a:pPr lvl="0"/>
                      <a:r>
                        <a:rPr lang="en-US" sz="1600"/>
                        <a:t>76.4609 W</a:t>
                      </a:r>
                    </a:p>
                  </a:txBody>
                  <a:tcPr/>
                </a:tc>
                <a:extLst>
                  <a:ext uri="{0D108BD9-81ED-4DB2-BD59-A6C34878D82A}">
                    <a16:rowId xmlns:a16="http://schemas.microsoft.com/office/drawing/2014/main" val="565446237"/>
                  </a:ext>
                </a:extLst>
              </a:tr>
              <a:tr h="370844">
                <a:tc>
                  <a:txBody>
                    <a:bodyPr/>
                    <a:lstStyle/>
                    <a:p>
                      <a:pPr lvl="0"/>
                      <a:r>
                        <a:rPr lang="en-US"/>
                        <a:t>A-1</a:t>
                      </a:r>
                    </a:p>
                  </a:txBody>
                  <a:tcPr/>
                </a:tc>
                <a:tc>
                  <a:txBody>
                    <a:bodyPr/>
                    <a:lstStyle/>
                    <a:p>
                      <a:pPr lvl="0"/>
                      <a:r>
                        <a:rPr lang="en-US" sz="1600"/>
                        <a:t>38 55.768 N</a:t>
                      </a:r>
                    </a:p>
                  </a:txBody>
                  <a:tcPr/>
                </a:tc>
                <a:tc>
                  <a:txBody>
                    <a:bodyPr/>
                    <a:lstStyle/>
                    <a:p>
                      <a:pPr lvl="0"/>
                      <a:r>
                        <a:rPr lang="en-US" sz="1600"/>
                        <a:t>38.9295 N</a:t>
                      </a:r>
                    </a:p>
                  </a:txBody>
                  <a:tcPr/>
                </a:tc>
                <a:tc>
                  <a:txBody>
                    <a:bodyPr/>
                    <a:lstStyle/>
                    <a:p>
                      <a:pPr lvl="0"/>
                      <a:r>
                        <a:rPr lang="en-US" sz="1600"/>
                        <a:t>076 27.569 W</a:t>
                      </a:r>
                    </a:p>
                  </a:txBody>
                  <a:tcPr/>
                </a:tc>
                <a:tc>
                  <a:txBody>
                    <a:bodyPr/>
                    <a:lstStyle/>
                    <a:p>
                      <a:pPr lvl="0"/>
                      <a:r>
                        <a:rPr lang="en-US" sz="1600"/>
                        <a:t>76.4595 W</a:t>
                      </a:r>
                    </a:p>
                  </a:txBody>
                  <a:tcPr/>
                </a:tc>
                <a:extLst>
                  <a:ext uri="{0D108BD9-81ED-4DB2-BD59-A6C34878D82A}">
                    <a16:rowId xmlns:a16="http://schemas.microsoft.com/office/drawing/2014/main" val="2839142560"/>
                  </a:ext>
                </a:extLst>
              </a:tr>
              <a:tr h="370844">
                <a:tc>
                  <a:txBody>
                    <a:bodyPr/>
                    <a:lstStyle/>
                    <a:p>
                      <a:pPr lvl="0"/>
                      <a:r>
                        <a:rPr lang="en-US"/>
                        <a:t>A-2</a:t>
                      </a:r>
                    </a:p>
                  </a:txBody>
                  <a:tcPr/>
                </a:tc>
                <a:tc>
                  <a:txBody>
                    <a:bodyPr/>
                    <a:lstStyle/>
                    <a:p>
                      <a:pPr lvl="0"/>
                      <a:r>
                        <a:rPr lang="en-US" sz="1600"/>
                        <a:t>38 55.610 N</a:t>
                      </a:r>
                    </a:p>
                  </a:txBody>
                  <a:tcPr/>
                </a:tc>
                <a:tc>
                  <a:txBody>
                    <a:bodyPr/>
                    <a:lstStyle/>
                    <a:p>
                      <a:pPr lvl="0"/>
                      <a:r>
                        <a:rPr lang="en-US" sz="1600"/>
                        <a:t>38.9263 N</a:t>
                      </a:r>
                    </a:p>
                  </a:txBody>
                  <a:tcPr/>
                </a:tc>
                <a:tc>
                  <a:txBody>
                    <a:bodyPr/>
                    <a:lstStyle/>
                    <a:p>
                      <a:pPr lvl="0"/>
                      <a:r>
                        <a:rPr lang="en-US" sz="1600"/>
                        <a:t>076 27.498 W</a:t>
                      </a:r>
                    </a:p>
                  </a:txBody>
                  <a:tcPr/>
                </a:tc>
                <a:tc>
                  <a:txBody>
                    <a:bodyPr/>
                    <a:lstStyle/>
                    <a:p>
                      <a:pPr lvl="0"/>
                      <a:r>
                        <a:rPr lang="en-US" sz="1600"/>
                        <a:t>76.4583 W</a:t>
                      </a:r>
                    </a:p>
                  </a:txBody>
                  <a:tcPr/>
                </a:tc>
                <a:extLst>
                  <a:ext uri="{0D108BD9-81ED-4DB2-BD59-A6C34878D82A}">
                    <a16:rowId xmlns:a16="http://schemas.microsoft.com/office/drawing/2014/main" val="3700989628"/>
                  </a:ext>
                </a:extLst>
              </a:tr>
              <a:tr h="370844">
                <a:tc>
                  <a:txBody>
                    <a:bodyPr/>
                    <a:lstStyle/>
                    <a:p>
                      <a:pPr lvl="0"/>
                      <a:r>
                        <a:rPr lang="en-US"/>
                        <a:t>A-3</a:t>
                      </a:r>
                    </a:p>
                  </a:txBody>
                  <a:tcPr/>
                </a:tc>
                <a:tc>
                  <a:txBody>
                    <a:bodyPr/>
                    <a:lstStyle/>
                    <a:p>
                      <a:pPr lvl="0"/>
                      <a:r>
                        <a:rPr lang="en-US" sz="1600"/>
                        <a:t>38 55.438 M</a:t>
                      </a:r>
                    </a:p>
                  </a:txBody>
                  <a:tcPr/>
                </a:tc>
                <a:tc>
                  <a:txBody>
                    <a:bodyPr/>
                    <a:lstStyle/>
                    <a:p>
                      <a:pPr lvl="0"/>
                      <a:r>
                        <a:rPr lang="en-US" sz="1600"/>
                        <a:t>38.9240</a:t>
                      </a:r>
                    </a:p>
                  </a:txBody>
                  <a:tcPr/>
                </a:tc>
                <a:tc>
                  <a:txBody>
                    <a:bodyPr/>
                    <a:lstStyle/>
                    <a:p>
                      <a:pPr lvl="0"/>
                      <a:r>
                        <a:rPr lang="en-US" sz="1600"/>
                        <a:t>076 27.418 W</a:t>
                      </a:r>
                    </a:p>
                  </a:txBody>
                  <a:tcPr/>
                </a:tc>
                <a:tc>
                  <a:txBody>
                    <a:bodyPr/>
                    <a:lstStyle/>
                    <a:p>
                      <a:pPr lvl="0"/>
                      <a:r>
                        <a:rPr lang="en-US" sz="1600"/>
                        <a:t>76.4570 W</a:t>
                      </a:r>
                    </a:p>
                  </a:txBody>
                  <a:tcPr/>
                </a:tc>
                <a:extLst>
                  <a:ext uri="{0D108BD9-81ED-4DB2-BD59-A6C34878D82A}">
                    <a16:rowId xmlns:a16="http://schemas.microsoft.com/office/drawing/2014/main" val="2408969266"/>
                  </a:ext>
                </a:extLst>
              </a:tr>
              <a:tr h="0">
                <a:tc>
                  <a:txBody>
                    <a:bodyPr/>
                    <a:lstStyle/>
                    <a:p>
                      <a:pPr lvl="0"/>
                      <a:endParaRPr lang="en-US" sz="1600"/>
                    </a:p>
                  </a:txBody>
                  <a:tcPr/>
                </a:tc>
                <a:tc>
                  <a:txBody>
                    <a:bodyPr/>
                    <a:lstStyle/>
                    <a:p>
                      <a:pPr lvl="0"/>
                      <a:endParaRPr lang="en-US" sz="1600"/>
                    </a:p>
                  </a:txBody>
                  <a:tcPr/>
                </a:tc>
                <a:tc>
                  <a:txBody>
                    <a:bodyPr/>
                    <a:lstStyle/>
                    <a:p>
                      <a:pPr lvl="0"/>
                      <a:endParaRPr lang="en-US" sz="1600"/>
                    </a:p>
                  </a:txBody>
                  <a:tcPr/>
                </a:tc>
                <a:tc>
                  <a:txBody>
                    <a:bodyPr/>
                    <a:lstStyle/>
                    <a:p>
                      <a:pPr lvl="0"/>
                      <a:endParaRPr lang="en-US" sz="1600"/>
                    </a:p>
                  </a:txBody>
                  <a:tcPr/>
                </a:tc>
                <a:tc>
                  <a:txBody>
                    <a:bodyPr/>
                    <a:lstStyle/>
                    <a:p>
                      <a:pPr lvl="0"/>
                      <a:endParaRPr lang="en-US" sz="1600"/>
                    </a:p>
                  </a:txBody>
                  <a:tcPr/>
                </a:tc>
                <a:extLst>
                  <a:ext uri="{0D108BD9-81ED-4DB2-BD59-A6C34878D82A}">
                    <a16:rowId xmlns:a16="http://schemas.microsoft.com/office/drawing/2014/main" val="3685212718"/>
                  </a:ext>
                </a:extLst>
              </a:tr>
              <a:tr h="370844">
                <a:tc>
                  <a:txBody>
                    <a:bodyPr/>
                    <a:lstStyle/>
                    <a:p>
                      <a:pPr lvl="0"/>
                      <a:r>
                        <a:rPr lang="en-US" sz="1600"/>
                        <a:t>B</a:t>
                      </a:r>
                    </a:p>
                  </a:txBody>
                  <a:tcPr/>
                </a:tc>
                <a:tc>
                  <a:txBody>
                    <a:bodyPr/>
                    <a:lstStyle/>
                    <a:p>
                      <a:pPr lvl="0"/>
                      <a:r>
                        <a:rPr lang="en-US" sz="1600"/>
                        <a:t>38 deg 55.247 min N</a:t>
                      </a:r>
                    </a:p>
                  </a:txBody>
                  <a:tcPr/>
                </a:tc>
                <a:tc>
                  <a:txBody>
                    <a:bodyPr/>
                    <a:lstStyle/>
                    <a:p>
                      <a:pPr lvl="0"/>
                      <a:r>
                        <a:rPr lang="en-US" sz="1600"/>
                        <a:t>38.9208 N</a:t>
                      </a:r>
                    </a:p>
                  </a:txBody>
                  <a:tcPr/>
                </a:tc>
                <a:tc>
                  <a:txBody>
                    <a:bodyPr/>
                    <a:lstStyle/>
                    <a:p>
                      <a:pPr lvl="0"/>
                      <a:r>
                        <a:rPr lang="en-US" sz="1600"/>
                        <a:t>076 Deg 27.330 Min W</a:t>
                      </a:r>
                    </a:p>
                  </a:txBody>
                  <a:tcPr/>
                </a:tc>
                <a:tc>
                  <a:txBody>
                    <a:bodyPr/>
                    <a:lstStyle/>
                    <a:p>
                      <a:pPr lvl="0"/>
                      <a:r>
                        <a:rPr lang="en-US" sz="1600"/>
                        <a:t>76.4555 W</a:t>
                      </a:r>
                    </a:p>
                  </a:txBody>
                  <a:tcPr/>
                </a:tc>
                <a:extLst>
                  <a:ext uri="{0D108BD9-81ED-4DB2-BD59-A6C34878D82A}">
                    <a16:rowId xmlns:a16="http://schemas.microsoft.com/office/drawing/2014/main" val="1382598296"/>
                  </a:ext>
                </a:extLst>
              </a:tr>
              <a:tr h="370844">
                <a:tc>
                  <a:txBody>
                    <a:bodyPr/>
                    <a:lstStyle/>
                    <a:p>
                      <a:pPr lvl="0"/>
                      <a:r>
                        <a:rPr lang="en-US" sz="1600"/>
                        <a:t>B-1</a:t>
                      </a:r>
                    </a:p>
                  </a:txBody>
                  <a:tcPr/>
                </a:tc>
                <a:tc>
                  <a:txBody>
                    <a:bodyPr/>
                    <a:lstStyle/>
                    <a:p>
                      <a:pPr lvl="0"/>
                      <a:r>
                        <a:rPr lang="en-US" sz="1600"/>
                        <a:t>38 55.472 N</a:t>
                      </a:r>
                    </a:p>
                  </a:txBody>
                  <a:tcPr/>
                </a:tc>
                <a:tc>
                  <a:txBody>
                    <a:bodyPr/>
                    <a:lstStyle/>
                    <a:p>
                      <a:pPr lvl="0"/>
                      <a:r>
                        <a:rPr lang="en-US" sz="1600"/>
                        <a:t>38.9245 N</a:t>
                      </a:r>
                    </a:p>
                  </a:txBody>
                  <a:tcPr/>
                </a:tc>
                <a:tc>
                  <a:txBody>
                    <a:bodyPr/>
                    <a:lstStyle/>
                    <a:p>
                      <a:pPr lvl="0"/>
                      <a:r>
                        <a:rPr lang="en-US" sz="1600"/>
                        <a:t>076 27.244 W</a:t>
                      </a:r>
                    </a:p>
                  </a:txBody>
                  <a:tcPr/>
                </a:tc>
                <a:tc>
                  <a:txBody>
                    <a:bodyPr/>
                    <a:lstStyle/>
                    <a:p>
                      <a:pPr lvl="0"/>
                      <a:r>
                        <a:rPr lang="en-US" sz="1600"/>
                        <a:t>76.4541 W</a:t>
                      </a:r>
                    </a:p>
                  </a:txBody>
                  <a:tcPr/>
                </a:tc>
                <a:extLst>
                  <a:ext uri="{0D108BD9-81ED-4DB2-BD59-A6C34878D82A}">
                    <a16:rowId xmlns:a16="http://schemas.microsoft.com/office/drawing/2014/main" val="1241270255"/>
                  </a:ext>
                </a:extLst>
              </a:tr>
              <a:tr h="370844">
                <a:tc>
                  <a:txBody>
                    <a:bodyPr/>
                    <a:lstStyle/>
                    <a:p>
                      <a:pPr lvl="0"/>
                      <a:r>
                        <a:rPr lang="en-US" sz="1600"/>
                        <a:t>B-2</a:t>
                      </a:r>
                    </a:p>
                  </a:txBody>
                  <a:tcPr/>
                </a:tc>
                <a:tc>
                  <a:txBody>
                    <a:bodyPr/>
                    <a:lstStyle/>
                    <a:p>
                      <a:pPr lvl="0"/>
                      <a:r>
                        <a:rPr lang="en-US" sz="1600"/>
                        <a:t>38 55.737 N</a:t>
                      </a:r>
                    </a:p>
                  </a:txBody>
                  <a:tcPr/>
                </a:tc>
                <a:tc>
                  <a:txBody>
                    <a:bodyPr/>
                    <a:lstStyle/>
                    <a:p>
                      <a:pPr lvl="0"/>
                      <a:r>
                        <a:rPr lang="en-US" sz="1600"/>
                        <a:t>38.9290 N</a:t>
                      </a:r>
                    </a:p>
                  </a:txBody>
                  <a:tcPr/>
                </a:tc>
                <a:tc>
                  <a:txBody>
                    <a:bodyPr/>
                    <a:lstStyle/>
                    <a:p>
                      <a:pPr lvl="0"/>
                      <a:r>
                        <a:rPr lang="en-US" sz="1600"/>
                        <a:t>076 27.146 W</a:t>
                      </a:r>
                    </a:p>
                  </a:txBody>
                  <a:tcPr/>
                </a:tc>
                <a:tc>
                  <a:txBody>
                    <a:bodyPr/>
                    <a:lstStyle/>
                    <a:p>
                      <a:pPr lvl="0"/>
                      <a:r>
                        <a:rPr lang="en-US" sz="1600"/>
                        <a:t>76.4524 W</a:t>
                      </a:r>
                    </a:p>
                  </a:txBody>
                  <a:tcPr/>
                </a:tc>
                <a:extLst>
                  <a:ext uri="{0D108BD9-81ED-4DB2-BD59-A6C34878D82A}">
                    <a16:rowId xmlns:a16="http://schemas.microsoft.com/office/drawing/2014/main" val="427151984"/>
                  </a:ext>
                </a:extLst>
              </a:tr>
              <a:tr h="370844">
                <a:tc>
                  <a:txBody>
                    <a:bodyPr/>
                    <a:lstStyle/>
                    <a:p>
                      <a:pPr lvl="0"/>
                      <a:r>
                        <a:rPr lang="en-US" sz="1600"/>
                        <a:t>B-3</a:t>
                      </a:r>
                    </a:p>
                  </a:txBody>
                  <a:tcPr/>
                </a:tc>
                <a:tc>
                  <a:txBody>
                    <a:bodyPr/>
                    <a:lstStyle/>
                    <a:p>
                      <a:pPr lvl="0"/>
                      <a:r>
                        <a:rPr lang="en-US" sz="1600"/>
                        <a:t>38 55.968 N</a:t>
                      </a:r>
                    </a:p>
                  </a:txBody>
                  <a:tcPr/>
                </a:tc>
                <a:tc>
                  <a:txBody>
                    <a:bodyPr/>
                    <a:lstStyle/>
                    <a:p>
                      <a:pPr lvl="0"/>
                      <a:r>
                        <a:rPr lang="en-US" sz="1600"/>
                        <a:t>38.9328 N</a:t>
                      </a:r>
                    </a:p>
                  </a:txBody>
                  <a:tcPr/>
                </a:tc>
                <a:tc>
                  <a:txBody>
                    <a:bodyPr/>
                    <a:lstStyle/>
                    <a:p>
                      <a:pPr lvl="0"/>
                      <a:r>
                        <a:rPr lang="en-US" sz="1600"/>
                        <a:t>076 27.056 W</a:t>
                      </a:r>
                    </a:p>
                  </a:txBody>
                  <a:tcPr/>
                </a:tc>
                <a:tc>
                  <a:txBody>
                    <a:bodyPr/>
                    <a:lstStyle/>
                    <a:p>
                      <a:pPr lvl="0"/>
                      <a:r>
                        <a:rPr lang="en-US" sz="1600"/>
                        <a:t>76.4509 W</a:t>
                      </a:r>
                    </a:p>
                  </a:txBody>
                  <a:tcPr/>
                </a:tc>
                <a:extLst>
                  <a:ext uri="{0D108BD9-81ED-4DB2-BD59-A6C34878D82A}">
                    <a16:rowId xmlns:a16="http://schemas.microsoft.com/office/drawing/2014/main" val="2048420005"/>
                  </a:ext>
                </a:extLst>
              </a:tr>
              <a:tr h="370844">
                <a:tc>
                  <a:txBody>
                    <a:bodyPr/>
                    <a:lstStyle/>
                    <a:p>
                      <a:pPr lvl="0"/>
                      <a:r>
                        <a:rPr lang="en-US" sz="1600"/>
                        <a:t>B-4</a:t>
                      </a:r>
                    </a:p>
                  </a:txBody>
                  <a:tcPr/>
                </a:tc>
                <a:tc>
                  <a:txBody>
                    <a:bodyPr/>
                    <a:lstStyle/>
                    <a:p>
                      <a:pPr lvl="0"/>
                      <a:r>
                        <a:rPr lang="en-US" sz="1600"/>
                        <a:t>38 56.156 N</a:t>
                      </a:r>
                    </a:p>
                  </a:txBody>
                  <a:tcPr/>
                </a:tc>
                <a:tc>
                  <a:txBody>
                    <a:bodyPr/>
                    <a:lstStyle/>
                    <a:p>
                      <a:pPr lvl="0"/>
                      <a:r>
                        <a:rPr lang="en-US" sz="1600"/>
                        <a:t>38.9359 N</a:t>
                      </a:r>
                    </a:p>
                  </a:txBody>
                  <a:tcPr/>
                </a:tc>
                <a:tc>
                  <a:txBody>
                    <a:bodyPr/>
                    <a:lstStyle/>
                    <a:p>
                      <a:pPr lvl="0"/>
                      <a:r>
                        <a:rPr lang="en-US" sz="1600"/>
                        <a:t>076 26.982 W</a:t>
                      </a:r>
                    </a:p>
                  </a:txBody>
                  <a:tcPr/>
                </a:tc>
                <a:tc>
                  <a:txBody>
                    <a:bodyPr/>
                    <a:lstStyle/>
                    <a:p>
                      <a:pPr lvl="0"/>
                      <a:r>
                        <a:rPr lang="en-US" sz="1600"/>
                        <a:t>76.4497 W</a:t>
                      </a:r>
                    </a:p>
                  </a:txBody>
                  <a:tcPr/>
                </a:tc>
                <a:extLst>
                  <a:ext uri="{0D108BD9-81ED-4DB2-BD59-A6C34878D82A}">
                    <a16:rowId xmlns:a16="http://schemas.microsoft.com/office/drawing/2014/main" val="2684188157"/>
                  </a:ext>
                </a:extLst>
              </a:tr>
              <a:tr h="370844">
                <a:tc>
                  <a:txBody>
                    <a:bodyPr/>
                    <a:lstStyle/>
                    <a:p>
                      <a:pPr lvl="0"/>
                      <a:endParaRPr lang="en-US" sz="1600"/>
                    </a:p>
                  </a:txBody>
                  <a:tcPr/>
                </a:tc>
                <a:tc>
                  <a:txBody>
                    <a:bodyPr/>
                    <a:lstStyle/>
                    <a:p>
                      <a:pPr lvl="0"/>
                      <a:endParaRPr lang="en-US" sz="1600"/>
                    </a:p>
                  </a:txBody>
                  <a:tcPr/>
                </a:tc>
                <a:tc>
                  <a:txBody>
                    <a:bodyPr/>
                    <a:lstStyle/>
                    <a:p>
                      <a:pPr lvl="0"/>
                      <a:endParaRPr lang="en-US" sz="1600"/>
                    </a:p>
                  </a:txBody>
                  <a:tcPr/>
                </a:tc>
                <a:tc>
                  <a:txBody>
                    <a:bodyPr/>
                    <a:lstStyle/>
                    <a:p>
                      <a:pPr lvl="0"/>
                      <a:endParaRPr lang="en-US" sz="1600"/>
                    </a:p>
                  </a:txBody>
                  <a:tcPr/>
                </a:tc>
                <a:tc>
                  <a:txBody>
                    <a:bodyPr/>
                    <a:lstStyle/>
                    <a:p>
                      <a:pPr lvl="0"/>
                      <a:endParaRPr lang="en-US" sz="1600"/>
                    </a:p>
                  </a:txBody>
                  <a:tcPr/>
                </a:tc>
                <a:extLst>
                  <a:ext uri="{0D108BD9-81ED-4DB2-BD59-A6C34878D82A}">
                    <a16:rowId xmlns:a16="http://schemas.microsoft.com/office/drawing/2014/main" val="1484761735"/>
                  </a:ext>
                </a:extLst>
              </a:tr>
              <a:tr h="370844">
                <a:tc>
                  <a:txBody>
                    <a:bodyPr/>
                    <a:lstStyle/>
                    <a:p>
                      <a:pPr lvl="0"/>
                      <a:r>
                        <a:rPr lang="en-US" sz="1600"/>
                        <a:t>C</a:t>
                      </a:r>
                    </a:p>
                  </a:txBody>
                  <a:tcPr/>
                </a:tc>
                <a:tc>
                  <a:txBody>
                    <a:bodyPr/>
                    <a:lstStyle/>
                    <a:p>
                      <a:pPr lvl="0"/>
                      <a:r>
                        <a:rPr lang="en-US" sz="1600"/>
                        <a:t>38 deg 56.368 min N</a:t>
                      </a:r>
                    </a:p>
                  </a:txBody>
                  <a:tcPr/>
                </a:tc>
                <a:tc>
                  <a:txBody>
                    <a:bodyPr/>
                    <a:lstStyle/>
                    <a:p>
                      <a:pPr lvl="0"/>
                      <a:r>
                        <a:rPr lang="en-US" sz="1600"/>
                        <a:t>38.9395 N</a:t>
                      </a:r>
                    </a:p>
                  </a:txBody>
                  <a:tcPr/>
                </a:tc>
                <a:tc>
                  <a:txBody>
                    <a:bodyPr/>
                    <a:lstStyle/>
                    <a:p>
                      <a:pPr lvl="0"/>
                      <a:r>
                        <a:rPr lang="en-US" sz="1600"/>
                        <a:t>076 Deg 26.903 Min W</a:t>
                      </a:r>
                    </a:p>
                  </a:txBody>
                  <a:tcPr/>
                </a:tc>
                <a:tc>
                  <a:txBody>
                    <a:bodyPr/>
                    <a:lstStyle/>
                    <a:p>
                      <a:pPr lvl="0"/>
                      <a:r>
                        <a:rPr lang="en-US" sz="1600"/>
                        <a:t>76.4484 W</a:t>
                      </a:r>
                    </a:p>
                  </a:txBody>
                  <a:tcPr/>
                </a:tc>
                <a:extLst>
                  <a:ext uri="{0D108BD9-81ED-4DB2-BD59-A6C34878D82A}">
                    <a16:rowId xmlns:a16="http://schemas.microsoft.com/office/drawing/2014/main" val="165320427"/>
                  </a:ext>
                </a:extLst>
              </a:tr>
              <a:tr h="370844">
                <a:tc>
                  <a:txBody>
                    <a:bodyPr/>
                    <a:lstStyle/>
                    <a:p>
                      <a:pPr lvl="0"/>
                      <a:r>
                        <a:rPr lang="en-US" sz="1600"/>
                        <a:t>C-1</a:t>
                      </a:r>
                    </a:p>
                  </a:txBody>
                  <a:tcPr/>
                </a:tc>
                <a:tc>
                  <a:txBody>
                    <a:bodyPr/>
                    <a:lstStyle/>
                    <a:p>
                      <a:pPr lvl="0"/>
                      <a:r>
                        <a:rPr lang="en-US" sz="1600"/>
                        <a:t>38 56.260 N</a:t>
                      </a:r>
                    </a:p>
                  </a:txBody>
                  <a:tcPr/>
                </a:tc>
                <a:tc>
                  <a:txBody>
                    <a:bodyPr/>
                    <a:lstStyle/>
                    <a:p>
                      <a:pPr lvl="0"/>
                      <a:r>
                        <a:rPr lang="en-US" sz="1600"/>
                        <a:t>38.9377 N</a:t>
                      </a:r>
                    </a:p>
                  </a:txBody>
                  <a:tcPr/>
                </a:tc>
                <a:tc>
                  <a:txBody>
                    <a:bodyPr/>
                    <a:lstStyle/>
                    <a:p>
                      <a:pPr lvl="0"/>
                      <a:r>
                        <a:rPr lang="en-US" sz="1600"/>
                        <a:t>076 27.088 W</a:t>
                      </a:r>
                    </a:p>
                  </a:txBody>
                  <a:tcPr/>
                </a:tc>
                <a:tc>
                  <a:txBody>
                    <a:bodyPr/>
                    <a:lstStyle/>
                    <a:p>
                      <a:pPr lvl="0"/>
                      <a:r>
                        <a:rPr lang="en-US" sz="1600"/>
                        <a:t>76.4515 W</a:t>
                      </a:r>
                    </a:p>
                  </a:txBody>
                  <a:tcPr/>
                </a:tc>
                <a:extLst>
                  <a:ext uri="{0D108BD9-81ED-4DB2-BD59-A6C34878D82A}">
                    <a16:rowId xmlns:a16="http://schemas.microsoft.com/office/drawing/2014/main" val="3807892961"/>
                  </a:ext>
                </a:extLst>
              </a:tr>
              <a:tr h="370844">
                <a:tc>
                  <a:txBody>
                    <a:bodyPr/>
                    <a:lstStyle/>
                    <a:p>
                      <a:pPr lvl="0"/>
                      <a:r>
                        <a:rPr lang="en-US" sz="1600"/>
                        <a:t>C-2</a:t>
                      </a:r>
                    </a:p>
                  </a:txBody>
                  <a:tcPr/>
                </a:tc>
                <a:tc>
                  <a:txBody>
                    <a:bodyPr/>
                    <a:lstStyle/>
                    <a:p>
                      <a:pPr lvl="0"/>
                      <a:r>
                        <a:rPr lang="en-US" sz="1600"/>
                        <a:t>38 56.167 N</a:t>
                      </a:r>
                    </a:p>
                  </a:txBody>
                  <a:tcPr/>
                </a:tc>
                <a:tc>
                  <a:txBody>
                    <a:bodyPr/>
                    <a:lstStyle/>
                    <a:p>
                      <a:pPr lvl="0"/>
                      <a:r>
                        <a:rPr lang="en-US" sz="1600"/>
                        <a:t>38.9361 N</a:t>
                      </a:r>
                    </a:p>
                  </a:txBody>
                  <a:tcPr/>
                </a:tc>
                <a:tc>
                  <a:txBody>
                    <a:bodyPr/>
                    <a:lstStyle/>
                    <a:p>
                      <a:pPr lvl="0"/>
                      <a:r>
                        <a:rPr lang="en-US" sz="1600"/>
                        <a:t>076 27.245 W</a:t>
                      </a:r>
                    </a:p>
                  </a:txBody>
                  <a:tcPr/>
                </a:tc>
                <a:tc>
                  <a:txBody>
                    <a:bodyPr/>
                    <a:lstStyle/>
                    <a:p>
                      <a:pPr lvl="0"/>
                      <a:r>
                        <a:rPr lang="en-US" sz="1600"/>
                        <a:t>76.4541 W</a:t>
                      </a:r>
                    </a:p>
                  </a:txBody>
                  <a:tcPr/>
                </a:tc>
                <a:extLst>
                  <a:ext uri="{0D108BD9-81ED-4DB2-BD59-A6C34878D82A}">
                    <a16:rowId xmlns:a16="http://schemas.microsoft.com/office/drawing/2014/main" val="1713693021"/>
                  </a:ext>
                </a:extLst>
              </a:tr>
              <a:tr h="370844">
                <a:tc>
                  <a:txBody>
                    <a:bodyPr/>
                    <a:lstStyle/>
                    <a:p>
                      <a:pPr lvl="0"/>
                      <a:r>
                        <a:rPr lang="en-US" sz="1600"/>
                        <a:t>C-3</a:t>
                      </a:r>
                    </a:p>
                  </a:txBody>
                  <a:tcPr/>
                </a:tc>
                <a:tc>
                  <a:txBody>
                    <a:bodyPr/>
                    <a:lstStyle/>
                    <a:p>
                      <a:pPr lvl="0"/>
                      <a:r>
                        <a:rPr lang="en-US" sz="1600"/>
                        <a:t>38 56.044 N</a:t>
                      </a:r>
                    </a:p>
                  </a:txBody>
                  <a:tcPr/>
                </a:tc>
                <a:tc>
                  <a:txBody>
                    <a:bodyPr/>
                    <a:lstStyle/>
                    <a:p>
                      <a:pPr lvl="0"/>
                      <a:r>
                        <a:rPr lang="en-US" sz="1600"/>
                        <a:t>38.9341 N</a:t>
                      </a:r>
                    </a:p>
                  </a:txBody>
                  <a:tcPr/>
                </a:tc>
                <a:tc>
                  <a:txBody>
                    <a:bodyPr/>
                    <a:lstStyle/>
                    <a:p>
                      <a:pPr lvl="0"/>
                      <a:r>
                        <a:rPr lang="en-US" sz="1600"/>
                        <a:t>076 27.464 W</a:t>
                      </a:r>
                    </a:p>
                  </a:txBody>
                  <a:tcPr/>
                </a:tc>
                <a:tc>
                  <a:txBody>
                    <a:bodyPr/>
                    <a:lstStyle/>
                    <a:p>
                      <a:pPr lvl="0"/>
                      <a:r>
                        <a:rPr lang="en-US" sz="1600"/>
                        <a:t>76.4577 W</a:t>
                      </a:r>
                    </a:p>
                  </a:txBody>
                  <a:tcPr/>
                </a:tc>
                <a:extLst>
                  <a:ext uri="{0D108BD9-81ED-4DB2-BD59-A6C34878D82A}">
                    <a16:rowId xmlns:a16="http://schemas.microsoft.com/office/drawing/2014/main" val="3733272053"/>
                  </a:ext>
                </a:extLst>
              </a:tr>
            </a:tbl>
          </a:graphicData>
        </a:graphic>
      </p:graphicFrame>
      <p:sp>
        <p:nvSpPr>
          <p:cNvPr id="4" name="Slide Number Placeholder 3">
            <a:extLst>
              <a:ext uri="{FF2B5EF4-FFF2-40B4-BE49-F238E27FC236}">
                <a16:creationId xmlns:a16="http://schemas.microsoft.com/office/drawing/2014/main" id="{2FD5AA96-AEBF-2A9E-5BE6-A082F806A5FC}"/>
              </a:ext>
            </a:extLst>
          </p:cNvPr>
          <p:cNvSpPr>
            <a:spLocks noGrp="1"/>
          </p:cNvSpPr>
          <p:nvPr>
            <p:ph type="sldNum" sz="quarter" idx="8"/>
          </p:nvPr>
        </p:nvSpPr>
        <p:spPr/>
        <p:txBody>
          <a:bodyPr/>
          <a:lstStyle/>
          <a:p>
            <a:pPr lvl="0"/>
            <a:fld id="{2CCCF372-94B8-344F-AC44-D3D9BF2E6BFD}"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E5E9134-E9DE-85B0-D987-4B8CF7305145}"/>
              </a:ext>
            </a:extLst>
          </p:cNvPr>
          <p:cNvSpPr txBox="1">
            <a:spLocks noGrp="1"/>
          </p:cNvSpPr>
          <p:nvPr>
            <p:ph idx="1"/>
          </p:nvPr>
        </p:nvSpPr>
        <p:spPr>
          <a:xfrm>
            <a:off x="336544" y="1517968"/>
            <a:ext cx="4805729" cy="4351336"/>
          </a:xfrm>
        </p:spPr>
        <p:txBody>
          <a:bodyPr/>
          <a:lstStyle/>
          <a:p>
            <a:pPr lvl="0"/>
            <a:r>
              <a:rPr lang="en-US" dirty="0"/>
              <a:t>To be used if weather from Northwest does not allow use of the primary course.</a:t>
            </a:r>
          </a:p>
          <a:p>
            <a:pPr lvl="0"/>
            <a:r>
              <a:rPr lang="en-US" dirty="0"/>
              <a:t>Turn Buoys: Large Tetrahedrons</a:t>
            </a:r>
          </a:p>
          <a:p>
            <a:pPr lvl="0"/>
            <a:r>
              <a:rPr lang="en-US" dirty="0"/>
              <a:t>Guide Buoys: Cylinder and Round buoys – smaller than turn buoys</a:t>
            </a:r>
          </a:p>
        </p:txBody>
      </p:sp>
      <p:sp>
        <p:nvSpPr>
          <p:cNvPr id="3" name="TextBox 9">
            <a:extLst>
              <a:ext uri="{FF2B5EF4-FFF2-40B4-BE49-F238E27FC236}">
                <a16:creationId xmlns:a16="http://schemas.microsoft.com/office/drawing/2014/main" id="{0F521729-8B9B-BEC6-05BB-A2751B28DF4A}"/>
              </a:ext>
            </a:extLst>
          </p:cNvPr>
          <p:cNvSpPr txBox="1"/>
          <p:nvPr/>
        </p:nvSpPr>
        <p:spPr>
          <a:xfrm>
            <a:off x="336544" y="0"/>
            <a:ext cx="4160520" cy="135421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800" b="0" i="0" u="none" strike="noStrike" kern="1200" cap="none" spc="0" baseline="0" dirty="0">
              <a:solidFill>
                <a:srgbClr val="000000"/>
              </a:solidFill>
              <a:uFillTx/>
              <a:latin typeface="Times New Roman"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dirty="0">
                <a:solidFill>
                  <a:srgbClr val="000000"/>
                </a:solidFill>
                <a:uFillTx/>
                <a:latin typeface="Arial" pitchFamily="34"/>
              </a:rPr>
              <a:t>Annapolis Frogman  Swim Alternate Course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0" b="1" i="0" u="none" strike="noStrike" kern="1200" cap="none" spc="0" baseline="0" dirty="0">
              <a:solidFill>
                <a:srgbClr val="000000"/>
              </a:solidFill>
              <a:uFillTx/>
              <a:latin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0" b="0" i="0" u="none" strike="noStrike" kern="1200" cap="none" spc="0" baseline="0" dirty="0">
              <a:solidFill>
                <a:srgbClr val="000000"/>
              </a:solidFill>
              <a:uFillTx/>
              <a:latin typeface="Times New Roman" pitchFamily="18"/>
            </a:endParaRPr>
          </a:p>
        </p:txBody>
      </p:sp>
      <p:pic>
        <p:nvPicPr>
          <p:cNvPr id="4" name="Picture 6">
            <a:extLst>
              <a:ext uri="{FF2B5EF4-FFF2-40B4-BE49-F238E27FC236}">
                <a16:creationId xmlns:a16="http://schemas.microsoft.com/office/drawing/2014/main" id="{8156A13F-882D-7B09-617E-29A42737B5B7}"/>
              </a:ext>
            </a:extLst>
          </p:cNvPr>
          <p:cNvPicPr>
            <a:picLocks noChangeAspect="1"/>
          </p:cNvPicPr>
          <p:nvPr/>
        </p:nvPicPr>
        <p:blipFill>
          <a:blip/>
          <a:stretch>
            <a:fillRect/>
          </a:stretch>
        </p:blipFill>
        <p:spPr>
          <a:xfrm>
            <a:off x="5353053" y="7927"/>
            <a:ext cx="5143499" cy="6858000"/>
          </a:xfrm>
          <a:prstGeom prst="rect">
            <a:avLst/>
          </a:prstGeom>
          <a:noFill/>
          <a:ln cap="flat">
            <a:noFill/>
          </a:ln>
        </p:spPr>
      </p:pic>
      <p:pic>
        <p:nvPicPr>
          <p:cNvPr id="5" name="Picture 5">
            <a:extLst>
              <a:ext uri="{FF2B5EF4-FFF2-40B4-BE49-F238E27FC236}">
                <a16:creationId xmlns:a16="http://schemas.microsoft.com/office/drawing/2014/main" id="{6A0E7A90-C140-6B5B-FD24-920F72AF2F45}"/>
              </a:ext>
            </a:extLst>
          </p:cNvPr>
          <p:cNvPicPr>
            <a:picLocks noChangeAspect="1"/>
          </p:cNvPicPr>
          <p:nvPr/>
        </p:nvPicPr>
        <p:blipFill>
          <a:blip r:embed="rId2"/>
          <a:stretch>
            <a:fillRect/>
          </a:stretch>
        </p:blipFill>
        <p:spPr>
          <a:xfrm>
            <a:off x="5142274" y="-7927"/>
            <a:ext cx="5143499" cy="6858000"/>
          </a:xfrm>
          <a:prstGeom prst="rect">
            <a:avLst/>
          </a:prstGeom>
          <a:noFill/>
          <a:ln cap="flat">
            <a:noFill/>
          </a:ln>
        </p:spPr>
      </p:pic>
      <p:sp>
        <p:nvSpPr>
          <p:cNvPr id="6" name="Slide Number Placeholder 5">
            <a:extLst>
              <a:ext uri="{FF2B5EF4-FFF2-40B4-BE49-F238E27FC236}">
                <a16:creationId xmlns:a16="http://schemas.microsoft.com/office/drawing/2014/main" id="{ADB51D88-E3E1-8F31-3439-2579D6A042C4}"/>
              </a:ext>
            </a:extLst>
          </p:cNvPr>
          <p:cNvSpPr>
            <a:spLocks noGrp="1"/>
          </p:cNvSpPr>
          <p:nvPr>
            <p:ph type="sldNum" sz="quarter" idx="8"/>
          </p:nvPr>
        </p:nvSpPr>
        <p:spPr/>
        <p:txBody>
          <a:bodyPr/>
          <a:lstStyle/>
          <a:p>
            <a:pPr lvl="0"/>
            <a:fld id="{2CCCF372-94B8-344F-AC44-D3D9BF2E6BFD}" type="slidenum">
              <a:rPr lang="en-US" smtClean="0"/>
              <a:t>15</a:t>
            </a:fld>
            <a:endParaRPr lang="en-US"/>
          </a:p>
        </p:txBody>
      </p:sp>
      <p:sp>
        <p:nvSpPr>
          <p:cNvPr id="7" name="TextBox 6">
            <a:extLst>
              <a:ext uri="{FF2B5EF4-FFF2-40B4-BE49-F238E27FC236}">
                <a16:creationId xmlns:a16="http://schemas.microsoft.com/office/drawing/2014/main" id="{DE3430CE-0916-9147-8C7E-DE432CE8907B}"/>
              </a:ext>
            </a:extLst>
          </p:cNvPr>
          <p:cNvSpPr txBox="1"/>
          <p:nvPr/>
        </p:nvSpPr>
        <p:spPr>
          <a:xfrm>
            <a:off x="5353052" y="3324304"/>
            <a:ext cx="1336071" cy="369332"/>
          </a:xfrm>
          <a:prstGeom prst="rect">
            <a:avLst/>
          </a:prstGeom>
          <a:noFill/>
        </p:spPr>
        <p:txBody>
          <a:bodyPr wrap="none" rtlCol="0">
            <a:spAutoFit/>
          </a:bodyPr>
          <a:lstStyle/>
          <a:p>
            <a:r>
              <a:rPr lang="en-US" dirty="0"/>
              <a:t>Start/Finish</a:t>
            </a:r>
          </a:p>
        </p:txBody>
      </p:sp>
      <p:sp>
        <p:nvSpPr>
          <p:cNvPr id="8" name="TextBox 7">
            <a:extLst>
              <a:ext uri="{FF2B5EF4-FFF2-40B4-BE49-F238E27FC236}">
                <a16:creationId xmlns:a16="http://schemas.microsoft.com/office/drawing/2014/main" id="{3CD67225-1C46-D3BC-09F0-DEC68A3F64EF}"/>
              </a:ext>
            </a:extLst>
          </p:cNvPr>
          <p:cNvSpPr txBox="1"/>
          <p:nvPr/>
        </p:nvSpPr>
        <p:spPr>
          <a:xfrm>
            <a:off x="7907866" y="1456267"/>
            <a:ext cx="850874" cy="646331"/>
          </a:xfrm>
          <a:prstGeom prst="rect">
            <a:avLst/>
          </a:prstGeom>
          <a:noFill/>
        </p:spPr>
        <p:txBody>
          <a:bodyPr wrap="none" rtlCol="0">
            <a:spAutoFit/>
          </a:bodyPr>
          <a:lstStyle/>
          <a:p>
            <a:r>
              <a:rPr lang="en-US" dirty="0"/>
              <a:t>Turn</a:t>
            </a:r>
          </a:p>
          <a:p>
            <a:r>
              <a:rPr lang="en-US" dirty="0"/>
              <a:t>Buoy 1</a:t>
            </a:r>
          </a:p>
        </p:txBody>
      </p:sp>
      <p:sp>
        <p:nvSpPr>
          <p:cNvPr id="9" name="TextBox 8">
            <a:extLst>
              <a:ext uri="{FF2B5EF4-FFF2-40B4-BE49-F238E27FC236}">
                <a16:creationId xmlns:a16="http://schemas.microsoft.com/office/drawing/2014/main" id="{3B446AFD-D1DC-79F2-28AC-433C8A050632}"/>
              </a:ext>
            </a:extLst>
          </p:cNvPr>
          <p:cNvSpPr txBox="1"/>
          <p:nvPr/>
        </p:nvSpPr>
        <p:spPr>
          <a:xfrm>
            <a:off x="7323667" y="5054600"/>
            <a:ext cx="804387" cy="646331"/>
          </a:xfrm>
          <a:prstGeom prst="rect">
            <a:avLst/>
          </a:prstGeom>
          <a:noFill/>
        </p:spPr>
        <p:txBody>
          <a:bodyPr wrap="none" rtlCol="0">
            <a:spAutoFit/>
          </a:bodyPr>
          <a:lstStyle/>
          <a:p>
            <a:r>
              <a:rPr lang="en-US" dirty="0"/>
              <a:t>Turn</a:t>
            </a:r>
          </a:p>
          <a:p>
            <a:r>
              <a:rPr lang="en-US" dirty="0"/>
              <a:t>Buoy2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BD320-F61A-84F5-52A2-99E614BFD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F3F3E1-7B71-D98E-AD04-A77491843D89}"/>
              </a:ext>
            </a:extLst>
          </p:cNvPr>
          <p:cNvSpPr>
            <a:spLocks noGrp="1"/>
          </p:cNvSpPr>
          <p:nvPr>
            <p:ph type="title"/>
          </p:nvPr>
        </p:nvSpPr>
        <p:spPr>
          <a:xfrm>
            <a:off x="4331056" y="552782"/>
            <a:ext cx="5950081" cy="1154711"/>
          </a:xfrm>
        </p:spPr>
        <p:txBody>
          <a:bodyPr>
            <a:normAutofit fontScale="90000"/>
          </a:bodyPr>
          <a:lstStyle/>
          <a:p>
            <a:r>
              <a:rPr lang="en-US" dirty="0"/>
              <a:t>Tetrahedron Turn Buoy</a:t>
            </a:r>
          </a:p>
        </p:txBody>
      </p:sp>
      <p:pic>
        <p:nvPicPr>
          <p:cNvPr id="5" name="Picture 4" descr="Colourful kayaks">
            <a:extLst>
              <a:ext uri="{FF2B5EF4-FFF2-40B4-BE49-F238E27FC236}">
                <a16:creationId xmlns:a16="http://schemas.microsoft.com/office/drawing/2014/main" id="{5312C30B-842E-79F9-CFE2-E7268BE0A050}"/>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11" name="Content Placeholder 10">
            <a:extLst>
              <a:ext uri="{FF2B5EF4-FFF2-40B4-BE49-F238E27FC236}">
                <a16:creationId xmlns:a16="http://schemas.microsoft.com/office/drawing/2014/main" id="{A6CB2BD5-1F0A-6DB8-BE40-B2E7415A135F}"/>
              </a:ext>
            </a:extLst>
          </p:cNvPr>
          <p:cNvPicPr>
            <a:picLocks noGrp="1" noChangeAspect="1"/>
          </p:cNvPicPr>
          <p:nvPr>
            <p:ph idx="1"/>
          </p:nvPr>
        </p:nvPicPr>
        <p:blipFill>
          <a:blip r:embed="rId3"/>
          <a:stretch>
            <a:fillRect/>
          </a:stretch>
        </p:blipFill>
        <p:spPr bwMode="auto">
          <a:xfrm>
            <a:off x="4074971" y="1563329"/>
            <a:ext cx="5914373" cy="394291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7208DDDF-5118-3316-D035-93864D74C77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6042B-6341-4E38-A80C-926D3BB8AAC9}" type="slidenum">
              <a:rPr lang="en-US" smtClean="0"/>
              <a:pPr/>
              <a:t>16</a:t>
            </a:fld>
            <a:endParaRPr lang="en-US"/>
          </a:p>
        </p:txBody>
      </p:sp>
    </p:spTree>
    <p:extLst>
      <p:ext uri="{BB962C8B-B14F-4D97-AF65-F5344CB8AC3E}">
        <p14:creationId xmlns:p14="http://schemas.microsoft.com/office/powerpoint/2010/main" val="2701781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BDCD7-BBBC-E75F-6C3F-F8139B6A4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A92038-C299-E0A5-5332-DA11E13C4100}"/>
              </a:ext>
            </a:extLst>
          </p:cNvPr>
          <p:cNvSpPr>
            <a:spLocks noGrp="1"/>
          </p:cNvSpPr>
          <p:nvPr>
            <p:ph type="title"/>
          </p:nvPr>
        </p:nvSpPr>
        <p:spPr>
          <a:xfrm>
            <a:off x="4331056" y="552782"/>
            <a:ext cx="5950081" cy="1154711"/>
          </a:xfrm>
        </p:spPr>
        <p:txBody>
          <a:bodyPr>
            <a:normAutofit fontScale="90000"/>
          </a:bodyPr>
          <a:lstStyle/>
          <a:p>
            <a:r>
              <a:rPr lang="en-US" dirty="0"/>
              <a:t>Cylindrical Guide Buoy</a:t>
            </a:r>
          </a:p>
        </p:txBody>
      </p:sp>
      <p:pic>
        <p:nvPicPr>
          <p:cNvPr id="5" name="Picture 4" descr="Colourful kayaks">
            <a:extLst>
              <a:ext uri="{FF2B5EF4-FFF2-40B4-BE49-F238E27FC236}">
                <a16:creationId xmlns:a16="http://schemas.microsoft.com/office/drawing/2014/main" id="{E61DC9B6-0C69-B42B-9162-C6694AEB4D3B}"/>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2050" name="Picture 2">
            <a:extLst>
              <a:ext uri="{FF2B5EF4-FFF2-40B4-BE49-F238E27FC236}">
                <a16:creationId xmlns:a16="http://schemas.microsoft.com/office/drawing/2014/main" id="{B30039C2-345C-6EF5-2FDC-7936A609580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82478" y="1841500"/>
            <a:ext cx="4205935" cy="420593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E62E651-7D7E-5C35-C9BE-B4683AB3BA2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6042B-6341-4E38-A80C-926D3BB8AAC9}" type="slidenum">
              <a:rPr lang="en-US" smtClean="0"/>
              <a:pPr/>
              <a:t>17</a:t>
            </a:fld>
            <a:endParaRPr lang="en-US"/>
          </a:p>
        </p:txBody>
      </p:sp>
    </p:spTree>
    <p:extLst>
      <p:ext uri="{BB962C8B-B14F-4D97-AF65-F5344CB8AC3E}">
        <p14:creationId xmlns:p14="http://schemas.microsoft.com/office/powerpoint/2010/main" val="2613016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35806-F408-29D1-21F7-7EEECF859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F8E8-F5E2-62BB-1627-95CB65047820}"/>
              </a:ext>
            </a:extLst>
          </p:cNvPr>
          <p:cNvSpPr>
            <a:spLocks noGrp="1"/>
          </p:cNvSpPr>
          <p:nvPr>
            <p:ph type="title"/>
          </p:nvPr>
        </p:nvSpPr>
        <p:spPr>
          <a:xfrm>
            <a:off x="4331056" y="552782"/>
            <a:ext cx="5950081" cy="1154711"/>
          </a:xfrm>
        </p:spPr>
        <p:txBody>
          <a:bodyPr>
            <a:normAutofit/>
          </a:bodyPr>
          <a:lstStyle/>
          <a:p>
            <a:r>
              <a:rPr lang="en-US" dirty="0"/>
              <a:t>Round Guide Buoy</a:t>
            </a:r>
          </a:p>
        </p:txBody>
      </p:sp>
      <p:pic>
        <p:nvPicPr>
          <p:cNvPr id="5" name="Picture 4" descr="Colourful kayaks">
            <a:extLst>
              <a:ext uri="{FF2B5EF4-FFF2-40B4-BE49-F238E27FC236}">
                <a16:creationId xmlns:a16="http://schemas.microsoft.com/office/drawing/2014/main" id="{D822AD20-5FDF-713A-4695-5D52FD9F43E3}"/>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4098" name="Picture 2">
            <a:extLst>
              <a:ext uri="{FF2B5EF4-FFF2-40B4-BE49-F238E27FC236}">
                <a16:creationId xmlns:a16="http://schemas.microsoft.com/office/drawing/2014/main" id="{4001FA80-BCA2-AC06-7943-72789E0C346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31056" y="1707493"/>
            <a:ext cx="4758844"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2590AC54-B9E4-30E5-8CFE-05E9E77F00B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6042B-6341-4E38-A80C-926D3BB8AAC9}" type="slidenum">
              <a:rPr lang="en-US" smtClean="0"/>
              <a:pPr/>
              <a:t>18</a:t>
            </a:fld>
            <a:endParaRPr lang="en-US"/>
          </a:p>
        </p:txBody>
      </p:sp>
    </p:spTree>
    <p:extLst>
      <p:ext uri="{BB962C8B-B14F-4D97-AF65-F5344CB8AC3E}">
        <p14:creationId xmlns:p14="http://schemas.microsoft.com/office/powerpoint/2010/main" val="160473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33FF-F067-3DA2-0EEE-2115AA751A28}"/>
              </a:ext>
            </a:extLst>
          </p:cNvPr>
          <p:cNvSpPr txBox="1">
            <a:spLocks noGrp="1"/>
          </p:cNvSpPr>
          <p:nvPr>
            <p:ph type="title"/>
          </p:nvPr>
        </p:nvSpPr>
        <p:spPr>
          <a:xfrm>
            <a:off x="709867" y="365129"/>
            <a:ext cx="10804358" cy="1325559"/>
          </a:xfrm>
        </p:spPr>
        <p:txBody>
          <a:bodyPr/>
          <a:lstStyle/>
          <a:p>
            <a:pPr lvl="0"/>
            <a:r>
              <a:rPr lang="en-US" sz="3600" dirty="0"/>
              <a:t>Annapolis Frogman Swim Alternate Swim Course  Coordinates</a:t>
            </a:r>
          </a:p>
        </p:txBody>
      </p:sp>
      <p:graphicFrame>
        <p:nvGraphicFramePr>
          <p:cNvPr id="3" name="Content Placeholder 4">
            <a:extLst>
              <a:ext uri="{FF2B5EF4-FFF2-40B4-BE49-F238E27FC236}">
                <a16:creationId xmlns:a16="http://schemas.microsoft.com/office/drawing/2014/main" id="{F4BE6924-F871-3ECF-DA64-F279E2440EBC}"/>
              </a:ext>
            </a:extLst>
          </p:cNvPr>
          <p:cNvGraphicFramePr>
            <a:graphicFrameLocks noGrp="1"/>
          </p:cNvGraphicFramePr>
          <p:nvPr>
            <p:ph idx="1"/>
          </p:nvPr>
        </p:nvGraphicFramePr>
        <p:xfrm>
          <a:off x="336883" y="1825627"/>
          <a:ext cx="11622525" cy="3876068"/>
        </p:xfrm>
        <a:graphic>
          <a:graphicData uri="http://schemas.openxmlformats.org/drawingml/2006/table">
            <a:tbl>
              <a:tblPr firstRow="1" bandRow="1">
                <a:effectLst/>
                <a:tableStyleId>{5C22544A-7EE6-4342-B048-85BDC9FD1C3A}</a:tableStyleId>
              </a:tblPr>
              <a:tblGrid>
                <a:gridCol w="2324505">
                  <a:extLst>
                    <a:ext uri="{9D8B030D-6E8A-4147-A177-3AD203B41FA5}">
                      <a16:colId xmlns:a16="http://schemas.microsoft.com/office/drawing/2014/main" val="2128995470"/>
                    </a:ext>
                  </a:extLst>
                </a:gridCol>
                <a:gridCol w="2324505">
                  <a:extLst>
                    <a:ext uri="{9D8B030D-6E8A-4147-A177-3AD203B41FA5}">
                      <a16:colId xmlns:a16="http://schemas.microsoft.com/office/drawing/2014/main" val="2758128878"/>
                    </a:ext>
                  </a:extLst>
                </a:gridCol>
                <a:gridCol w="2324505">
                  <a:extLst>
                    <a:ext uri="{9D8B030D-6E8A-4147-A177-3AD203B41FA5}">
                      <a16:colId xmlns:a16="http://schemas.microsoft.com/office/drawing/2014/main" val="1551707386"/>
                    </a:ext>
                  </a:extLst>
                </a:gridCol>
                <a:gridCol w="2324505">
                  <a:extLst>
                    <a:ext uri="{9D8B030D-6E8A-4147-A177-3AD203B41FA5}">
                      <a16:colId xmlns:a16="http://schemas.microsoft.com/office/drawing/2014/main" val="2082769865"/>
                    </a:ext>
                  </a:extLst>
                </a:gridCol>
                <a:gridCol w="2324505">
                  <a:extLst>
                    <a:ext uri="{9D8B030D-6E8A-4147-A177-3AD203B41FA5}">
                      <a16:colId xmlns:a16="http://schemas.microsoft.com/office/drawing/2014/main" val="361373715"/>
                    </a:ext>
                  </a:extLst>
                </a:gridCol>
              </a:tblGrid>
              <a:tr h="370844">
                <a:tc>
                  <a:txBody>
                    <a:bodyPr/>
                    <a:lstStyle/>
                    <a:p>
                      <a:pPr lvl="0"/>
                      <a:r>
                        <a:rPr lang="en-US"/>
                        <a:t>Buoy</a:t>
                      </a:r>
                    </a:p>
                  </a:txBody>
                  <a:tcPr/>
                </a:tc>
                <a:tc>
                  <a:txBody>
                    <a:bodyPr/>
                    <a:lstStyle/>
                    <a:p>
                      <a:pPr lvl="0"/>
                      <a:r>
                        <a:rPr lang="en-US"/>
                        <a:t>Latitude (Degree-Minutes)</a:t>
                      </a:r>
                    </a:p>
                  </a:txBody>
                  <a:tcPr/>
                </a:tc>
                <a:tc>
                  <a:txBody>
                    <a:bodyPr/>
                    <a:lstStyle/>
                    <a:p>
                      <a:pPr lvl="0"/>
                      <a:r>
                        <a:rPr lang="en-US"/>
                        <a:t>Longitude (Degree-Minutes)</a:t>
                      </a:r>
                    </a:p>
                  </a:txBody>
                  <a:tcPr/>
                </a:tc>
                <a:tc>
                  <a:txBody>
                    <a:bodyPr/>
                    <a:lstStyle/>
                    <a:p>
                      <a:pPr lvl="0"/>
                      <a:r>
                        <a:rPr lang="en-US"/>
                        <a:t>Latitude (Degrees)</a:t>
                      </a:r>
                    </a:p>
                  </a:txBody>
                  <a:tcPr/>
                </a:tc>
                <a:tc>
                  <a:txBody>
                    <a:bodyPr/>
                    <a:lstStyle/>
                    <a:p>
                      <a:pPr lvl="0"/>
                      <a:r>
                        <a:rPr lang="en-US"/>
                        <a:t>Longitude (Degrees)</a:t>
                      </a:r>
                    </a:p>
                  </a:txBody>
                  <a:tcPr/>
                </a:tc>
                <a:extLst>
                  <a:ext uri="{0D108BD9-81ED-4DB2-BD59-A6C34878D82A}">
                    <a16:rowId xmlns:a16="http://schemas.microsoft.com/office/drawing/2014/main" val="681151009"/>
                  </a:ext>
                </a:extLst>
              </a:tr>
              <a:tr h="370844">
                <a:tc>
                  <a:txBody>
                    <a:bodyPr/>
                    <a:lstStyle/>
                    <a:p>
                      <a:pPr lvl="0"/>
                      <a:r>
                        <a:rPr lang="en-US"/>
                        <a:t>A</a:t>
                      </a:r>
                    </a:p>
                  </a:txBody>
                  <a:tcPr/>
                </a:tc>
                <a:tc>
                  <a:txBody>
                    <a:bodyPr/>
                    <a:lstStyle/>
                    <a:p>
                      <a:pPr lvl="0"/>
                      <a:r>
                        <a:rPr lang="en-US"/>
                        <a:t>38 deg 55.992 min N</a:t>
                      </a:r>
                    </a:p>
                  </a:txBody>
                  <a:tcPr/>
                </a:tc>
                <a:tc>
                  <a:txBody>
                    <a:bodyPr/>
                    <a:lstStyle/>
                    <a:p>
                      <a:pPr lvl="0"/>
                      <a:r>
                        <a:rPr lang="en-US"/>
                        <a:t>076 deg 27.623 min W</a:t>
                      </a:r>
                    </a:p>
                  </a:txBody>
                  <a:tcPr/>
                </a:tc>
                <a:tc>
                  <a:txBody>
                    <a:bodyPr/>
                    <a:lstStyle/>
                    <a:p>
                      <a:pPr lvl="0"/>
                      <a:r>
                        <a:rPr lang="en-US"/>
                        <a:t>38.9332 N</a:t>
                      </a:r>
                    </a:p>
                  </a:txBody>
                  <a:tcPr/>
                </a:tc>
                <a:tc>
                  <a:txBody>
                    <a:bodyPr/>
                    <a:lstStyle/>
                    <a:p>
                      <a:pPr lvl="0"/>
                      <a:r>
                        <a:rPr lang="en-US"/>
                        <a:t>76.4604 W</a:t>
                      </a:r>
                    </a:p>
                  </a:txBody>
                  <a:tcPr/>
                </a:tc>
                <a:extLst>
                  <a:ext uri="{0D108BD9-81ED-4DB2-BD59-A6C34878D82A}">
                    <a16:rowId xmlns:a16="http://schemas.microsoft.com/office/drawing/2014/main" val="791324501"/>
                  </a:ext>
                </a:extLst>
              </a:tr>
              <a:tr h="370844">
                <a:tc>
                  <a:txBody>
                    <a:bodyPr/>
                    <a:lstStyle/>
                    <a:p>
                      <a:pPr lvl="0"/>
                      <a:r>
                        <a:rPr lang="en-US"/>
                        <a:t>A-1</a:t>
                      </a:r>
                    </a:p>
                  </a:txBody>
                  <a:tcPr/>
                </a:tc>
                <a:tc>
                  <a:txBody>
                    <a:bodyPr/>
                    <a:lstStyle/>
                    <a:p>
                      <a:pPr lvl="0"/>
                      <a:r>
                        <a:rPr lang="en-US"/>
                        <a:t>38 55.871 N</a:t>
                      </a:r>
                    </a:p>
                  </a:txBody>
                  <a:tcPr/>
                </a:tc>
                <a:tc>
                  <a:txBody>
                    <a:bodyPr/>
                    <a:lstStyle/>
                    <a:p>
                      <a:pPr lvl="0"/>
                      <a:r>
                        <a:rPr lang="en-US"/>
                        <a:t>076 27.481 W</a:t>
                      </a:r>
                    </a:p>
                  </a:txBody>
                  <a:tcPr/>
                </a:tc>
                <a:tc>
                  <a:txBody>
                    <a:bodyPr/>
                    <a:lstStyle/>
                    <a:p>
                      <a:pPr lvl="0"/>
                      <a:r>
                        <a:rPr lang="en-US"/>
                        <a:t>38.9312 N</a:t>
                      </a:r>
                    </a:p>
                  </a:txBody>
                  <a:tcPr/>
                </a:tc>
                <a:tc>
                  <a:txBody>
                    <a:bodyPr/>
                    <a:lstStyle/>
                    <a:p>
                      <a:pPr lvl="0"/>
                      <a:r>
                        <a:rPr lang="en-US"/>
                        <a:t>76.4580 W</a:t>
                      </a:r>
                    </a:p>
                  </a:txBody>
                  <a:tcPr/>
                </a:tc>
                <a:extLst>
                  <a:ext uri="{0D108BD9-81ED-4DB2-BD59-A6C34878D82A}">
                    <a16:rowId xmlns:a16="http://schemas.microsoft.com/office/drawing/2014/main" val="829422031"/>
                  </a:ext>
                </a:extLst>
              </a:tr>
              <a:tr h="370844">
                <a:tc>
                  <a:txBody>
                    <a:bodyPr/>
                    <a:lstStyle/>
                    <a:p>
                      <a:pPr lvl="0"/>
                      <a:endParaRPr lang="en-US"/>
                    </a:p>
                  </a:txBody>
                  <a:tcPr/>
                </a:tc>
                <a:tc>
                  <a:txBody>
                    <a:bodyPr/>
                    <a:lstStyle/>
                    <a:p>
                      <a:pPr lvl="0"/>
                      <a:endParaRPr lang="en-US"/>
                    </a:p>
                  </a:txBody>
                  <a:tcPr/>
                </a:tc>
                <a:tc>
                  <a:txBody>
                    <a:bodyPr/>
                    <a:lstStyle/>
                    <a:p>
                      <a:pPr lvl="0"/>
                      <a:endParaRPr lang="en-US"/>
                    </a:p>
                  </a:txBody>
                  <a:tcPr/>
                </a:tc>
                <a:tc>
                  <a:txBody>
                    <a:bodyPr/>
                    <a:lstStyle/>
                    <a:p>
                      <a:pPr lvl="0"/>
                      <a:endParaRPr lang="en-US"/>
                    </a:p>
                  </a:txBody>
                  <a:tcPr/>
                </a:tc>
                <a:tc>
                  <a:txBody>
                    <a:bodyPr/>
                    <a:lstStyle/>
                    <a:p>
                      <a:pPr lvl="0"/>
                      <a:endParaRPr lang="en-US"/>
                    </a:p>
                  </a:txBody>
                  <a:tcPr/>
                </a:tc>
                <a:extLst>
                  <a:ext uri="{0D108BD9-81ED-4DB2-BD59-A6C34878D82A}">
                    <a16:rowId xmlns:a16="http://schemas.microsoft.com/office/drawing/2014/main" val="1844529904"/>
                  </a:ext>
                </a:extLst>
              </a:tr>
              <a:tr h="370844">
                <a:tc>
                  <a:txBody>
                    <a:bodyPr/>
                    <a:lstStyle/>
                    <a:p>
                      <a:pPr lvl="0"/>
                      <a:r>
                        <a:rPr lang="en-US"/>
                        <a:t>B</a:t>
                      </a:r>
                    </a:p>
                  </a:txBody>
                  <a:tcPr/>
                </a:tc>
                <a:tc>
                  <a:txBody>
                    <a:bodyPr/>
                    <a:lstStyle/>
                    <a:p>
                      <a:pPr lvl="0"/>
                      <a:r>
                        <a:rPr lang="en-US"/>
                        <a:t>38 deg 55.739 min N</a:t>
                      </a:r>
                    </a:p>
                  </a:txBody>
                  <a:tcPr/>
                </a:tc>
                <a:tc>
                  <a:txBody>
                    <a:bodyPr/>
                    <a:lstStyle/>
                    <a:p>
                      <a:pPr lvl="0"/>
                      <a:r>
                        <a:rPr lang="en-US"/>
                        <a:t>076 deg 27.314 min N</a:t>
                      </a:r>
                    </a:p>
                  </a:txBody>
                  <a:tcPr/>
                </a:tc>
                <a:tc>
                  <a:txBody>
                    <a:bodyPr/>
                    <a:lstStyle/>
                    <a:p>
                      <a:pPr lvl="0"/>
                      <a:r>
                        <a:rPr lang="en-US"/>
                        <a:t>38.9290 N</a:t>
                      </a:r>
                    </a:p>
                  </a:txBody>
                  <a:tcPr/>
                </a:tc>
                <a:tc>
                  <a:txBody>
                    <a:bodyPr/>
                    <a:lstStyle/>
                    <a:p>
                      <a:pPr lvl="0"/>
                      <a:r>
                        <a:rPr lang="en-US"/>
                        <a:t>76.4555 W</a:t>
                      </a:r>
                    </a:p>
                  </a:txBody>
                  <a:tcPr/>
                </a:tc>
                <a:extLst>
                  <a:ext uri="{0D108BD9-81ED-4DB2-BD59-A6C34878D82A}">
                    <a16:rowId xmlns:a16="http://schemas.microsoft.com/office/drawing/2014/main" val="2133800531"/>
                  </a:ext>
                </a:extLst>
              </a:tr>
              <a:tr h="370844">
                <a:tc>
                  <a:txBody>
                    <a:bodyPr/>
                    <a:lstStyle/>
                    <a:p>
                      <a:pPr lvl="0"/>
                      <a:r>
                        <a:rPr lang="en-US"/>
                        <a:t>B-1</a:t>
                      </a:r>
                    </a:p>
                  </a:txBody>
                  <a:tcPr/>
                </a:tc>
                <a:tc>
                  <a:txBody>
                    <a:bodyPr/>
                    <a:lstStyle/>
                    <a:p>
                      <a:pPr lvl="0"/>
                      <a:r>
                        <a:rPr lang="en-US"/>
                        <a:t>38 56.004 N</a:t>
                      </a:r>
                    </a:p>
                  </a:txBody>
                  <a:tcPr/>
                </a:tc>
                <a:tc>
                  <a:txBody>
                    <a:bodyPr/>
                    <a:lstStyle/>
                    <a:p>
                      <a:pPr lvl="0"/>
                      <a:r>
                        <a:rPr lang="en-US"/>
                        <a:t>076 27.240 W</a:t>
                      </a:r>
                    </a:p>
                  </a:txBody>
                  <a:tcPr/>
                </a:tc>
                <a:tc>
                  <a:txBody>
                    <a:bodyPr/>
                    <a:lstStyle/>
                    <a:p>
                      <a:pPr lvl="0"/>
                      <a:r>
                        <a:rPr lang="en-US"/>
                        <a:t>38.9334 N</a:t>
                      </a:r>
                    </a:p>
                  </a:txBody>
                  <a:tcPr/>
                </a:tc>
                <a:tc>
                  <a:txBody>
                    <a:bodyPr/>
                    <a:lstStyle/>
                    <a:p>
                      <a:pPr lvl="0"/>
                      <a:r>
                        <a:rPr lang="en-US"/>
                        <a:t>76.4552 W</a:t>
                      </a:r>
                    </a:p>
                  </a:txBody>
                  <a:tcPr/>
                </a:tc>
                <a:extLst>
                  <a:ext uri="{0D108BD9-81ED-4DB2-BD59-A6C34878D82A}">
                    <a16:rowId xmlns:a16="http://schemas.microsoft.com/office/drawing/2014/main" val="160250411"/>
                  </a:ext>
                </a:extLst>
              </a:tr>
              <a:tr h="370844">
                <a:tc>
                  <a:txBody>
                    <a:bodyPr/>
                    <a:lstStyle/>
                    <a:p>
                      <a:pPr lvl="0"/>
                      <a:endParaRPr lang="en-US"/>
                    </a:p>
                  </a:txBody>
                  <a:tcPr/>
                </a:tc>
                <a:tc>
                  <a:txBody>
                    <a:bodyPr/>
                    <a:lstStyle/>
                    <a:p>
                      <a:pPr lvl="0"/>
                      <a:endParaRPr lang="en-US"/>
                    </a:p>
                  </a:txBody>
                  <a:tcPr/>
                </a:tc>
                <a:tc>
                  <a:txBody>
                    <a:bodyPr/>
                    <a:lstStyle/>
                    <a:p>
                      <a:pPr lvl="0"/>
                      <a:endParaRPr lang="en-US"/>
                    </a:p>
                  </a:txBody>
                  <a:tcPr/>
                </a:tc>
                <a:tc>
                  <a:txBody>
                    <a:bodyPr/>
                    <a:lstStyle/>
                    <a:p>
                      <a:pPr lvl="0"/>
                      <a:endParaRPr lang="en-US"/>
                    </a:p>
                  </a:txBody>
                  <a:tcPr/>
                </a:tc>
                <a:tc>
                  <a:txBody>
                    <a:bodyPr/>
                    <a:lstStyle/>
                    <a:p>
                      <a:pPr lvl="0"/>
                      <a:endParaRPr lang="en-US"/>
                    </a:p>
                  </a:txBody>
                  <a:tcPr/>
                </a:tc>
                <a:extLst>
                  <a:ext uri="{0D108BD9-81ED-4DB2-BD59-A6C34878D82A}">
                    <a16:rowId xmlns:a16="http://schemas.microsoft.com/office/drawing/2014/main" val="324211605"/>
                  </a:ext>
                </a:extLst>
              </a:tr>
              <a:tr h="370844">
                <a:tc>
                  <a:txBody>
                    <a:bodyPr/>
                    <a:lstStyle/>
                    <a:p>
                      <a:pPr lvl="0"/>
                      <a:r>
                        <a:rPr lang="en-US"/>
                        <a:t>C</a:t>
                      </a:r>
                    </a:p>
                  </a:txBody>
                  <a:tcPr/>
                </a:tc>
                <a:tc>
                  <a:txBody>
                    <a:bodyPr/>
                    <a:lstStyle/>
                    <a:p>
                      <a:pPr lvl="0"/>
                      <a:r>
                        <a:rPr lang="en-US"/>
                        <a:t>38 deg 56.247 min N</a:t>
                      </a:r>
                    </a:p>
                  </a:txBody>
                  <a:tcPr/>
                </a:tc>
                <a:tc>
                  <a:txBody>
                    <a:bodyPr/>
                    <a:lstStyle/>
                    <a:p>
                      <a:pPr lvl="0"/>
                      <a:r>
                        <a:rPr lang="en-US"/>
                        <a:t>076 min 27.179 min N</a:t>
                      </a:r>
                    </a:p>
                  </a:txBody>
                  <a:tcPr/>
                </a:tc>
                <a:tc>
                  <a:txBody>
                    <a:bodyPr/>
                    <a:lstStyle/>
                    <a:p>
                      <a:pPr lvl="0"/>
                      <a:r>
                        <a:rPr lang="en-US"/>
                        <a:t>38.9374 N</a:t>
                      </a:r>
                    </a:p>
                  </a:txBody>
                  <a:tcPr/>
                </a:tc>
                <a:tc>
                  <a:txBody>
                    <a:bodyPr/>
                    <a:lstStyle/>
                    <a:p>
                      <a:pPr lvl="0"/>
                      <a:r>
                        <a:rPr lang="en-US"/>
                        <a:t>76.4484 W</a:t>
                      </a:r>
                    </a:p>
                  </a:txBody>
                  <a:tcPr/>
                </a:tc>
                <a:extLst>
                  <a:ext uri="{0D108BD9-81ED-4DB2-BD59-A6C34878D82A}">
                    <a16:rowId xmlns:a16="http://schemas.microsoft.com/office/drawing/2014/main" val="353373450"/>
                  </a:ext>
                </a:extLst>
              </a:tr>
              <a:tr h="370844">
                <a:tc>
                  <a:txBody>
                    <a:bodyPr/>
                    <a:lstStyle/>
                    <a:p>
                      <a:pPr lvl="0"/>
                      <a:r>
                        <a:rPr lang="en-US"/>
                        <a:t>C-1</a:t>
                      </a:r>
                    </a:p>
                  </a:txBody>
                  <a:tcPr/>
                </a:tc>
                <a:tc>
                  <a:txBody>
                    <a:bodyPr/>
                    <a:lstStyle/>
                    <a:p>
                      <a:pPr lvl="0"/>
                      <a:r>
                        <a:rPr lang="en-US"/>
                        <a:t>38 56.103 N</a:t>
                      </a:r>
                    </a:p>
                  </a:txBody>
                  <a:tcPr/>
                </a:tc>
                <a:tc>
                  <a:txBody>
                    <a:bodyPr/>
                    <a:lstStyle/>
                    <a:p>
                      <a:pPr lvl="0"/>
                      <a:r>
                        <a:rPr lang="en-US"/>
                        <a:t>076 27.419 W</a:t>
                      </a:r>
                    </a:p>
                  </a:txBody>
                  <a:tcPr/>
                </a:tc>
                <a:tc>
                  <a:txBody>
                    <a:bodyPr/>
                    <a:lstStyle/>
                    <a:p>
                      <a:pPr lvl="0"/>
                      <a:r>
                        <a:rPr lang="en-US"/>
                        <a:t>38.9351 N</a:t>
                      </a:r>
                    </a:p>
                  </a:txBody>
                  <a:tcPr/>
                </a:tc>
                <a:tc>
                  <a:txBody>
                    <a:bodyPr/>
                    <a:lstStyle/>
                    <a:p>
                      <a:pPr lvl="0"/>
                      <a:r>
                        <a:rPr lang="en-US"/>
                        <a:t>76.4530 W</a:t>
                      </a:r>
                    </a:p>
                  </a:txBody>
                  <a:tcPr/>
                </a:tc>
                <a:extLst>
                  <a:ext uri="{0D108BD9-81ED-4DB2-BD59-A6C34878D82A}">
                    <a16:rowId xmlns:a16="http://schemas.microsoft.com/office/drawing/2014/main" val="2048605325"/>
                  </a:ext>
                </a:extLst>
              </a:tr>
            </a:tbl>
          </a:graphicData>
        </a:graphic>
      </p:graphicFrame>
      <p:sp>
        <p:nvSpPr>
          <p:cNvPr id="4" name="Slide Number Placeholder 3">
            <a:extLst>
              <a:ext uri="{FF2B5EF4-FFF2-40B4-BE49-F238E27FC236}">
                <a16:creationId xmlns:a16="http://schemas.microsoft.com/office/drawing/2014/main" id="{60426DEE-AEE9-A3B5-ACC9-3BCB7D3F1FB0}"/>
              </a:ext>
            </a:extLst>
          </p:cNvPr>
          <p:cNvSpPr>
            <a:spLocks noGrp="1"/>
          </p:cNvSpPr>
          <p:nvPr>
            <p:ph type="sldNum" sz="quarter" idx="8"/>
          </p:nvPr>
        </p:nvSpPr>
        <p:spPr/>
        <p:txBody>
          <a:bodyPr/>
          <a:lstStyle/>
          <a:p>
            <a:pPr lvl="0"/>
            <a:fld id="{2CCCF372-94B8-344F-AC44-D3D9BF2E6BFD}"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03D8F-829F-2497-9B22-D40361F49B6D}"/>
              </a:ext>
            </a:extLst>
          </p:cNvPr>
          <p:cNvSpPr txBox="1">
            <a:spLocks noGrp="1"/>
          </p:cNvSpPr>
          <p:nvPr>
            <p:ph type="title"/>
          </p:nvPr>
        </p:nvSpPr>
        <p:spPr/>
        <p:txBody>
          <a:bodyPr/>
          <a:lstStyle/>
          <a:p>
            <a:pPr lvl="0"/>
            <a:r>
              <a:rPr lang="en-US"/>
              <a:t>Professionalism</a:t>
            </a:r>
          </a:p>
        </p:txBody>
      </p:sp>
      <p:sp>
        <p:nvSpPr>
          <p:cNvPr id="3" name="Content Placeholder 2">
            <a:extLst>
              <a:ext uri="{FF2B5EF4-FFF2-40B4-BE49-F238E27FC236}">
                <a16:creationId xmlns:a16="http://schemas.microsoft.com/office/drawing/2014/main" id="{EDEB6DAB-271E-D90D-5A9C-ABBF39284121}"/>
              </a:ext>
            </a:extLst>
          </p:cNvPr>
          <p:cNvSpPr txBox="1">
            <a:spLocks noGrp="1"/>
          </p:cNvSpPr>
          <p:nvPr>
            <p:ph idx="1"/>
          </p:nvPr>
        </p:nvSpPr>
        <p:spPr>
          <a:xfrm>
            <a:off x="676271" y="2592278"/>
            <a:ext cx="10753728" cy="3766184"/>
          </a:xfrm>
        </p:spPr>
        <p:txBody>
          <a:bodyPr/>
          <a:lstStyle/>
          <a:p>
            <a:pPr lvl="0">
              <a:lnSpc>
                <a:spcPct val="65000"/>
              </a:lnSpc>
            </a:pPr>
            <a:r>
              <a:rPr lang="en-US" sz="2800"/>
              <a:t>The AFS is a physical challenge that can only be accomplished through coordinated teamwork and a spirit of shared responsibility for the safety of all participants. </a:t>
            </a:r>
          </a:p>
          <a:p>
            <a:pPr lvl="0">
              <a:lnSpc>
                <a:spcPct val="65000"/>
              </a:lnSpc>
            </a:pPr>
            <a:r>
              <a:rPr lang="en-US" sz="2800"/>
              <a:t>At the AFS we pay pay homage to the best of the best that paid the ultimate sacrifice by matching their professionalism and tactical acumen with like professionalism and tactical acumen.</a:t>
            </a:r>
          </a:p>
          <a:p>
            <a:pPr lvl="0">
              <a:lnSpc>
                <a:spcPct val="65000"/>
              </a:lnSpc>
            </a:pPr>
            <a:r>
              <a:rPr lang="en-US" sz="2800"/>
              <a:t> </a:t>
            </a:r>
            <a:r>
              <a:rPr lang="en-US" sz="2800" b="1"/>
              <a:t>Two critical principles for a successful and safe AFS: </a:t>
            </a:r>
          </a:p>
          <a:p>
            <a:pPr marL="998982" lvl="1" indent="-742950">
              <a:lnSpc>
                <a:spcPct val="65000"/>
              </a:lnSpc>
              <a:buFont typeface="Aptos Display"/>
              <a:buAutoNum type="arabicPeriod"/>
            </a:pPr>
            <a:r>
              <a:rPr lang="en-US" sz="2800"/>
              <a:t>This is a Team Event. </a:t>
            </a:r>
          </a:p>
          <a:p>
            <a:pPr marL="998982" lvl="1" indent="-742950">
              <a:lnSpc>
                <a:spcPct val="65000"/>
              </a:lnSpc>
              <a:buFont typeface="Aptos Display"/>
              <a:buAutoNum type="arabicPeriod"/>
            </a:pPr>
            <a:r>
              <a:rPr lang="en-US" sz="2800"/>
              <a:t>Accountability is mandatory.</a:t>
            </a:r>
          </a:p>
          <a:p>
            <a:pPr lvl="0">
              <a:lnSpc>
                <a:spcPct val="65000"/>
              </a:lnSpc>
            </a:pPr>
            <a:br>
              <a:rPr lang="en-US" sz="1900"/>
            </a:br>
            <a:endParaRPr lang="en-US" sz="1900"/>
          </a:p>
          <a:p>
            <a:pPr lvl="0">
              <a:lnSpc>
                <a:spcPct val="65000"/>
              </a:lnSpc>
            </a:pPr>
            <a:endParaRPr lang="en-US" sz="1900"/>
          </a:p>
        </p:txBody>
      </p:sp>
      <p:sp>
        <p:nvSpPr>
          <p:cNvPr id="4" name="Slide Number Placeholder 3">
            <a:extLst>
              <a:ext uri="{FF2B5EF4-FFF2-40B4-BE49-F238E27FC236}">
                <a16:creationId xmlns:a16="http://schemas.microsoft.com/office/drawing/2014/main" id="{BFBA15C3-65CB-0450-D67F-7C945B94AB19}"/>
              </a:ext>
            </a:extLst>
          </p:cNvPr>
          <p:cNvSpPr>
            <a:spLocks noGrp="1"/>
          </p:cNvSpPr>
          <p:nvPr>
            <p:ph type="sldNum" sz="quarter" idx="8"/>
          </p:nvPr>
        </p:nvSpPr>
        <p:spPr/>
        <p:txBody>
          <a:bodyPr/>
          <a:lstStyle/>
          <a:p>
            <a:pPr lvl="0"/>
            <a:fld id="{2AB323AC-A187-F848-B59D-E9D0B319756F}" type="slidenum">
              <a:rPr lang="en-US" smtClean="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5F7D-1FC3-FD44-66A1-0A0F57C28365}"/>
              </a:ext>
            </a:extLst>
          </p:cNvPr>
          <p:cNvSpPr txBox="1">
            <a:spLocks noGrp="1"/>
          </p:cNvSpPr>
          <p:nvPr>
            <p:ph type="title"/>
          </p:nvPr>
        </p:nvSpPr>
        <p:spPr/>
        <p:txBody>
          <a:bodyPr/>
          <a:lstStyle/>
          <a:p>
            <a:pPr lvl="0"/>
            <a:r>
              <a:rPr lang="en-US"/>
              <a:t>Preparation</a:t>
            </a:r>
          </a:p>
        </p:txBody>
      </p:sp>
      <p:sp>
        <p:nvSpPr>
          <p:cNvPr id="3" name="Content Placeholder 2">
            <a:extLst>
              <a:ext uri="{FF2B5EF4-FFF2-40B4-BE49-F238E27FC236}">
                <a16:creationId xmlns:a16="http://schemas.microsoft.com/office/drawing/2014/main" id="{8EE41987-5E7E-19C2-B45D-2454982801D6}"/>
              </a:ext>
            </a:extLst>
          </p:cNvPr>
          <p:cNvSpPr txBox="1">
            <a:spLocks noGrp="1"/>
          </p:cNvSpPr>
          <p:nvPr>
            <p:ph idx="1"/>
          </p:nvPr>
        </p:nvSpPr>
        <p:spPr>
          <a:xfrm>
            <a:off x="676271" y="2415716"/>
            <a:ext cx="10753728" cy="3766184"/>
          </a:xfrm>
        </p:spPr>
        <p:txBody>
          <a:bodyPr/>
          <a:lstStyle/>
          <a:p>
            <a:pPr lvl="0">
              <a:lnSpc>
                <a:spcPct val="75000"/>
              </a:lnSpc>
            </a:pPr>
            <a:r>
              <a:rPr lang="en-US"/>
              <a:t>First: The Team consists of one swimmer and one safety kayaker operating as a cohesive unit. We ask that each Team think and function in a manner that honors those we represent during the swim and kayak. </a:t>
            </a:r>
          </a:p>
          <a:p>
            <a:pPr lvl="0">
              <a:lnSpc>
                <a:spcPct val="75000"/>
              </a:lnSpc>
            </a:pPr>
            <a:r>
              <a:rPr lang="en-US"/>
              <a:t>A cohesive Team operates, navigates and communicates effectively in all conditions. To be effective requires a degree of rigor and discipline. The entirety of the AFS Event Organizers and Volunteers requests that each swimmer/kayaker Team take the time to develop an individual Team plan. </a:t>
            </a:r>
          </a:p>
          <a:p>
            <a:pPr lvl="0">
              <a:lnSpc>
                <a:spcPct val="75000"/>
              </a:lnSpc>
            </a:pPr>
            <a:r>
              <a:rPr lang="en-US"/>
              <a:t>Swimming in the Chesapeake Bay in April is a significant challenge for swimmers and kayakers of all levels. Please know and respect the swim area dynamics (tides, current, wind, waves, water temperature, floating debris) and know the swim course buoy markers.</a:t>
            </a:r>
          </a:p>
          <a:p>
            <a:pPr lvl="0">
              <a:lnSpc>
                <a:spcPct val="75000"/>
              </a:lnSpc>
            </a:pPr>
            <a:endParaRPr lang="en-US"/>
          </a:p>
        </p:txBody>
      </p:sp>
      <p:sp>
        <p:nvSpPr>
          <p:cNvPr id="4" name="Slide Number Placeholder 3">
            <a:extLst>
              <a:ext uri="{FF2B5EF4-FFF2-40B4-BE49-F238E27FC236}">
                <a16:creationId xmlns:a16="http://schemas.microsoft.com/office/drawing/2014/main" id="{62B0073F-FD62-E211-8B07-95E7D7B0C1D0}"/>
              </a:ext>
            </a:extLst>
          </p:cNvPr>
          <p:cNvSpPr>
            <a:spLocks noGrp="1"/>
          </p:cNvSpPr>
          <p:nvPr>
            <p:ph type="sldNum" sz="quarter" idx="8"/>
          </p:nvPr>
        </p:nvSpPr>
        <p:spPr/>
        <p:txBody>
          <a:bodyPr/>
          <a:lstStyle/>
          <a:p>
            <a:pPr lvl="0"/>
            <a:fld id="{2AB323AC-A187-F848-B59D-E9D0B319756F}" type="slidenum">
              <a:rPr lang="en-US" smtClean="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CDB-69E6-1A1E-F967-E260E265C035}"/>
              </a:ext>
            </a:extLst>
          </p:cNvPr>
          <p:cNvSpPr txBox="1">
            <a:spLocks noGrp="1"/>
          </p:cNvSpPr>
          <p:nvPr>
            <p:ph type="title"/>
          </p:nvPr>
        </p:nvSpPr>
        <p:spPr/>
        <p:txBody>
          <a:bodyPr/>
          <a:lstStyle/>
          <a:p>
            <a:pPr lvl="0"/>
            <a:r>
              <a:rPr lang="en-US"/>
              <a:t>Accountability</a:t>
            </a:r>
          </a:p>
        </p:txBody>
      </p:sp>
      <p:sp>
        <p:nvSpPr>
          <p:cNvPr id="3" name="Content Placeholder 2">
            <a:extLst>
              <a:ext uri="{FF2B5EF4-FFF2-40B4-BE49-F238E27FC236}">
                <a16:creationId xmlns:a16="http://schemas.microsoft.com/office/drawing/2014/main" id="{575E869A-0155-6E13-8E94-1B00FCD03C99}"/>
              </a:ext>
            </a:extLst>
          </p:cNvPr>
          <p:cNvSpPr txBox="1">
            <a:spLocks noGrp="1"/>
          </p:cNvSpPr>
          <p:nvPr>
            <p:ph idx="1"/>
          </p:nvPr>
        </p:nvSpPr>
        <p:spPr>
          <a:xfrm>
            <a:off x="676271" y="1828800"/>
            <a:ext cx="10753728" cy="4523417"/>
          </a:xfrm>
        </p:spPr>
        <p:txBody>
          <a:bodyPr/>
          <a:lstStyle/>
          <a:p>
            <a:pPr lvl="0"/>
            <a:r>
              <a:rPr lang="en-US" dirty="0"/>
              <a:t>Accountability is non-negotiable and we ask your support for everyone’s safety and a successful AFS. Please read and understand this ‘Event Plan’, and two Briefings found on the AFS website: </a:t>
            </a:r>
          </a:p>
          <a:p>
            <a:pPr marL="713232" lvl="1" indent="-457200">
              <a:buFont typeface="Aptos Display"/>
              <a:buAutoNum type="arabicPeriod"/>
            </a:pPr>
            <a:r>
              <a:rPr lang="en-US" dirty="0"/>
              <a:t>Swimmer and Kayaker Safety Briefing</a:t>
            </a:r>
          </a:p>
          <a:p>
            <a:pPr marL="713232" lvl="1" indent="-457200">
              <a:buFont typeface="Aptos Display"/>
              <a:buAutoNum type="arabicPeriod"/>
            </a:pPr>
            <a:r>
              <a:rPr lang="en-US" dirty="0"/>
              <a:t>Safety Boat &amp; Jet Ski Briefing</a:t>
            </a:r>
          </a:p>
          <a:p>
            <a:pPr lvl="0"/>
            <a:r>
              <a:rPr lang="en-US" dirty="0"/>
              <a:t>Please read and understand the Start, Finish and rounding Turn Buoys procedures.</a:t>
            </a:r>
          </a:p>
          <a:p>
            <a:pPr lvl="0"/>
            <a:r>
              <a:rPr lang="en-US" dirty="0"/>
              <a:t>Swimmers are chipped and manually counted in at the start and out at the finish. Kayakers are manually counted in at the start and out at the finish. </a:t>
            </a:r>
          </a:p>
          <a:p>
            <a:pPr lvl="0"/>
            <a:r>
              <a:rPr lang="en-US" dirty="0"/>
              <a:t>Know distress signals and procedures to get on water assistance. </a:t>
            </a:r>
          </a:p>
          <a:p>
            <a:pPr lvl="0"/>
            <a:r>
              <a:rPr lang="en-US" dirty="0"/>
              <a:t>We ask that each swimmer and each kayaker commit to ensuring their Team’s accountability and follow all procedures during the event.</a:t>
            </a:r>
          </a:p>
          <a:p>
            <a:pPr lvl="0"/>
            <a:endParaRPr lang="en-US" dirty="0"/>
          </a:p>
        </p:txBody>
      </p:sp>
      <p:sp>
        <p:nvSpPr>
          <p:cNvPr id="4" name="Slide Number Placeholder 3">
            <a:extLst>
              <a:ext uri="{FF2B5EF4-FFF2-40B4-BE49-F238E27FC236}">
                <a16:creationId xmlns:a16="http://schemas.microsoft.com/office/drawing/2014/main" id="{E50A81DF-F2E9-1C00-352A-352B335BC19A}"/>
              </a:ext>
            </a:extLst>
          </p:cNvPr>
          <p:cNvSpPr>
            <a:spLocks noGrp="1"/>
          </p:cNvSpPr>
          <p:nvPr>
            <p:ph type="sldNum" sz="quarter" idx="8"/>
          </p:nvPr>
        </p:nvSpPr>
        <p:spPr/>
        <p:txBody>
          <a:bodyPr/>
          <a:lstStyle/>
          <a:p>
            <a:pPr lvl="0"/>
            <a:fld id="{2AB323AC-A187-F848-B59D-E9D0B319756F}"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B23A5E6-EA2A-0D35-CEF2-9625B09CACAD}"/>
              </a:ext>
            </a:extLst>
          </p:cNvPr>
          <p:cNvSpPr txBox="1">
            <a:spLocks noGrp="1"/>
          </p:cNvSpPr>
          <p:nvPr>
            <p:ph type="body" idx="1"/>
          </p:nvPr>
        </p:nvSpPr>
        <p:spPr>
          <a:xfrm>
            <a:off x="6257358" y="1269205"/>
            <a:ext cx="5157782" cy="823910"/>
          </a:xfrm>
        </p:spPr>
        <p:txBody>
          <a:bodyPr/>
          <a:lstStyle/>
          <a:p>
            <a:pPr lvl="0"/>
            <a:r>
              <a:rPr lang="en-US"/>
              <a:t>Disclaimer</a:t>
            </a:r>
          </a:p>
        </p:txBody>
      </p:sp>
      <p:sp>
        <p:nvSpPr>
          <p:cNvPr id="3" name="Content Placeholder 2">
            <a:extLst>
              <a:ext uri="{FF2B5EF4-FFF2-40B4-BE49-F238E27FC236}">
                <a16:creationId xmlns:a16="http://schemas.microsoft.com/office/drawing/2014/main" id="{A8E20FE1-8F3A-FB96-306C-F4F538056970}"/>
              </a:ext>
            </a:extLst>
          </p:cNvPr>
          <p:cNvSpPr txBox="1">
            <a:spLocks noGrp="1"/>
          </p:cNvSpPr>
          <p:nvPr>
            <p:ph type="body" idx="3"/>
          </p:nvPr>
        </p:nvSpPr>
        <p:spPr>
          <a:xfrm>
            <a:off x="6257358" y="2241596"/>
            <a:ext cx="5157782" cy="3684583"/>
          </a:xfrm>
        </p:spPr>
        <p:txBody>
          <a:bodyPr anchor="t"/>
          <a:lstStyle/>
          <a:p>
            <a:pPr marL="91440" lvl="0" indent="-91440">
              <a:lnSpc>
                <a:spcPct val="75000"/>
              </a:lnSpc>
              <a:buChar char=" "/>
            </a:pPr>
            <a:r>
              <a:rPr lang="en-US" cap="none" dirty="0"/>
              <a:t>This Event Plan Summary does not include all of the safety protocols for the event. Each swimmer and kayaker is responsible to read the Swimmer and Kayaker Safety Briefing, which includes information on hyperthermia, distress signals, and protocol that needs to be followed in the event of a distressed swimmer or kayaker or changes made due to weather. Safety and Support boats and jet skis are also required to read the Safety Boat &amp; Jet Ski Briefing.</a:t>
            </a:r>
          </a:p>
        </p:txBody>
      </p:sp>
      <p:sp>
        <p:nvSpPr>
          <p:cNvPr id="4" name="Text Placeholder 4">
            <a:extLst>
              <a:ext uri="{FF2B5EF4-FFF2-40B4-BE49-F238E27FC236}">
                <a16:creationId xmlns:a16="http://schemas.microsoft.com/office/drawing/2014/main" id="{D9B3F7A2-2702-1A95-6A94-681B4CCA24CE}"/>
              </a:ext>
            </a:extLst>
          </p:cNvPr>
          <p:cNvSpPr txBox="1">
            <a:spLocks noGrp="1"/>
          </p:cNvSpPr>
          <p:nvPr>
            <p:ph idx="2"/>
          </p:nvPr>
        </p:nvSpPr>
        <p:spPr>
          <a:xfrm>
            <a:off x="471839" y="1269205"/>
            <a:ext cx="5183184" cy="823910"/>
          </a:xfrm>
        </p:spPr>
        <p:txBody>
          <a:bodyPr anchor="ctr"/>
          <a:lstStyle/>
          <a:p>
            <a:pPr marL="0" lvl="0" indent="0">
              <a:buNone/>
            </a:pPr>
            <a:r>
              <a:rPr lang="en-US" sz="2200" cap="all"/>
              <a:t>Dates to Remember</a:t>
            </a:r>
          </a:p>
        </p:txBody>
      </p:sp>
      <p:sp>
        <p:nvSpPr>
          <p:cNvPr id="5" name="Content Placeholder 5">
            <a:extLst>
              <a:ext uri="{FF2B5EF4-FFF2-40B4-BE49-F238E27FC236}">
                <a16:creationId xmlns:a16="http://schemas.microsoft.com/office/drawing/2014/main" id="{9DBF681F-4A8B-9B4B-2B60-2521DAD021D4}"/>
              </a:ext>
            </a:extLst>
          </p:cNvPr>
          <p:cNvSpPr txBox="1">
            <a:spLocks noGrp="1"/>
          </p:cNvSpPr>
          <p:nvPr>
            <p:ph idx="4"/>
          </p:nvPr>
        </p:nvSpPr>
        <p:spPr>
          <a:xfrm>
            <a:off x="471839" y="2093116"/>
            <a:ext cx="5183184" cy="3684583"/>
          </a:xfrm>
        </p:spPr>
        <p:txBody>
          <a:bodyPr/>
          <a:lstStyle/>
          <a:p>
            <a:pPr lvl="0">
              <a:lnSpc>
                <a:spcPct val="75000"/>
              </a:lnSpc>
            </a:pPr>
            <a:r>
              <a:rPr lang="en-US" sz="2200" dirty="0"/>
              <a:t>Registration Opens: November 11, 2026</a:t>
            </a:r>
          </a:p>
          <a:p>
            <a:pPr lvl="0">
              <a:lnSpc>
                <a:spcPct val="75000"/>
              </a:lnSpc>
            </a:pPr>
            <a:r>
              <a:rPr lang="en-US" sz="2200" dirty="0"/>
              <a:t>Swimmer and Kayaker Check-In:  April 24 and 25, 2027</a:t>
            </a:r>
          </a:p>
          <a:p>
            <a:pPr lvl="0">
              <a:lnSpc>
                <a:spcPct val="75000"/>
              </a:lnSpc>
            </a:pPr>
            <a:r>
              <a:rPr lang="en-US" sz="2200" dirty="0"/>
              <a:t>Event Swim Date: April 25, 2027</a:t>
            </a:r>
          </a:p>
          <a:p>
            <a:pPr lvl="1">
              <a:lnSpc>
                <a:spcPct val="75000"/>
              </a:lnSpc>
            </a:pPr>
            <a:r>
              <a:rPr lang="en-US" sz="1900" dirty="0"/>
              <a:t>Check website (</a:t>
            </a:r>
            <a:r>
              <a:rPr lang="en-US" sz="1900" dirty="0">
                <a:hlinkClick r:id="rId2">
                  <a:extLst>
                    <a:ext uri="{A12FA001-AC4F-418D-AE19-62706E023703}">
                      <ahyp:hlinkClr xmlns:ahyp="http://schemas.microsoft.com/office/drawing/2018/hyperlinkcolor" val="tx"/>
                    </a:ext>
                  </a:extLst>
                </a:hlinkClick>
              </a:rPr>
              <a:t>www.annapolisfrogman.com</a:t>
            </a:r>
            <a:r>
              <a:rPr lang="en-US" sz="1900" dirty="0"/>
              <a:t>) for updates</a:t>
            </a:r>
          </a:p>
          <a:p>
            <a:pPr lvl="1">
              <a:lnSpc>
                <a:spcPct val="75000"/>
              </a:lnSpc>
            </a:pPr>
            <a:r>
              <a:rPr lang="en-US" sz="1900" dirty="0"/>
              <a:t>Times are subject to change based on weather conditions. Check website starting on Friday, April 23, 2027</a:t>
            </a:r>
          </a:p>
          <a:p>
            <a:pPr lvl="1">
              <a:lnSpc>
                <a:spcPct val="75000"/>
              </a:lnSpc>
            </a:pPr>
            <a:r>
              <a:rPr lang="en-US" sz="1900" dirty="0"/>
              <a:t>There is no alternate date. If event is cancelled due to weather the Pre-Swim Ceremony and After Party will still take place starting around 10:15 AM.</a:t>
            </a:r>
          </a:p>
          <a:p>
            <a:pPr lvl="0">
              <a:lnSpc>
                <a:spcPct val="75000"/>
              </a:lnSpc>
            </a:pPr>
            <a:endParaRPr lang="en-US" sz="2200" dirty="0"/>
          </a:p>
        </p:txBody>
      </p:sp>
      <p:sp>
        <p:nvSpPr>
          <p:cNvPr id="6" name="Slide Number Placeholder 5">
            <a:extLst>
              <a:ext uri="{FF2B5EF4-FFF2-40B4-BE49-F238E27FC236}">
                <a16:creationId xmlns:a16="http://schemas.microsoft.com/office/drawing/2014/main" id="{45404384-5341-D64A-9710-30841911627D}"/>
              </a:ext>
            </a:extLst>
          </p:cNvPr>
          <p:cNvSpPr>
            <a:spLocks noGrp="1"/>
          </p:cNvSpPr>
          <p:nvPr>
            <p:ph type="sldNum" sz="quarter" idx="8"/>
          </p:nvPr>
        </p:nvSpPr>
        <p:spPr/>
        <p:txBody>
          <a:bodyPr/>
          <a:lstStyle/>
          <a:p>
            <a:pPr lvl="0"/>
            <a:fld id="{91154F56-E561-034E-8971-6D213B1E17BE}"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C50B00D2-AC51-3E74-0DE1-1091DB4203B4}"/>
              </a:ext>
            </a:extLst>
          </p:cNvPr>
          <p:cNvSpPr txBox="1">
            <a:spLocks noGrp="1"/>
          </p:cNvSpPr>
          <p:nvPr>
            <p:ph type="title"/>
          </p:nvPr>
        </p:nvSpPr>
        <p:spPr/>
        <p:txBody>
          <a:bodyPr/>
          <a:lstStyle/>
          <a:p>
            <a:pPr lvl="0"/>
            <a:r>
              <a:rPr lang="en-US"/>
              <a:t>Event Site</a:t>
            </a:r>
          </a:p>
        </p:txBody>
      </p:sp>
      <p:sp>
        <p:nvSpPr>
          <p:cNvPr id="3" name="Content Placeholder 12">
            <a:extLst>
              <a:ext uri="{FF2B5EF4-FFF2-40B4-BE49-F238E27FC236}">
                <a16:creationId xmlns:a16="http://schemas.microsoft.com/office/drawing/2014/main" id="{05260DB3-E03F-46C4-7AC0-3AB65F5323AE}"/>
              </a:ext>
            </a:extLst>
          </p:cNvPr>
          <p:cNvSpPr txBox="1">
            <a:spLocks noGrp="1"/>
          </p:cNvSpPr>
          <p:nvPr>
            <p:ph idx="1"/>
          </p:nvPr>
        </p:nvSpPr>
        <p:spPr/>
        <p:txBody>
          <a:bodyPr/>
          <a:lstStyle/>
          <a:p>
            <a:pPr lvl="0">
              <a:lnSpc>
                <a:spcPct val="90000"/>
              </a:lnSpc>
            </a:pPr>
            <a:r>
              <a:rPr lang="en-US" sz="2200" dirty="0"/>
              <a:t>Open Water Event in the Chesapeake Bay</a:t>
            </a:r>
          </a:p>
          <a:p>
            <a:pPr lvl="0">
              <a:lnSpc>
                <a:spcPct val="90000"/>
              </a:lnSpc>
            </a:pPr>
            <a:r>
              <a:rPr lang="en-US" sz="2200" dirty="0"/>
              <a:t>Swim starts and finishes off the beach in front of the Bay Ridge Community Pool</a:t>
            </a:r>
          </a:p>
          <a:p>
            <a:pPr lvl="0">
              <a:lnSpc>
                <a:spcPct val="90000"/>
              </a:lnSpc>
            </a:pPr>
            <a:r>
              <a:rPr lang="en-US" sz="2200" dirty="0"/>
              <a:t>The course is marked by buoys as described in the event notes</a:t>
            </a:r>
          </a:p>
          <a:p>
            <a:pPr lvl="0">
              <a:lnSpc>
                <a:spcPct val="90000"/>
              </a:lnSpc>
            </a:pPr>
            <a:r>
              <a:rPr lang="en-US" sz="2200" dirty="0"/>
              <a:t>Support craft include kayakers, jet skis, small motorboats, and Fire Dept. Search and Rescue Crafts</a:t>
            </a:r>
          </a:p>
        </p:txBody>
      </p:sp>
      <p:sp>
        <p:nvSpPr>
          <p:cNvPr id="4" name="Content Placeholder 13">
            <a:extLst>
              <a:ext uri="{FF2B5EF4-FFF2-40B4-BE49-F238E27FC236}">
                <a16:creationId xmlns:a16="http://schemas.microsoft.com/office/drawing/2014/main" id="{7A60B895-891F-9D33-966D-4AA6A20C263B}"/>
              </a:ext>
            </a:extLst>
          </p:cNvPr>
          <p:cNvSpPr txBox="1">
            <a:spLocks noGrp="1"/>
          </p:cNvSpPr>
          <p:nvPr>
            <p:ph idx="2"/>
          </p:nvPr>
        </p:nvSpPr>
        <p:spPr/>
        <p:txBody>
          <a:bodyPr/>
          <a:lstStyle/>
          <a:p>
            <a:pPr lvl="0">
              <a:lnSpc>
                <a:spcPct val="90000"/>
              </a:lnSpc>
            </a:pPr>
            <a:r>
              <a:rPr lang="en-US" sz="2200" dirty="0"/>
              <a:t>Land Facility includes:</a:t>
            </a:r>
          </a:p>
          <a:p>
            <a:pPr lvl="1">
              <a:lnSpc>
                <a:spcPct val="90000"/>
              </a:lnSpc>
            </a:pPr>
            <a:r>
              <a:rPr lang="en-US" sz="1900" dirty="0"/>
              <a:t>Parking (Please carpool)</a:t>
            </a:r>
          </a:p>
          <a:p>
            <a:pPr lvl="1">
              <a:lnSpc>
                <a:spcPct val="90000"/>
              </a:lnSpc>
            </a:pPr>
            <a:r>
              <a:rPr lang="en-US" sz="1900" dirty="0"/>
              <a:t>Bathrooms &amp; Showers</a:t>
            </a:r>
          </a:p>
          <a:p>
            <a:pPr lvl="1">
              <a:lnSpc>
                <a:spcPct val="90000"/>
              </a:lnSpc>
            </a:pPr>
            <a:r>
              <a:rPr lang="en-US" sz="1900" dirty="0"/>
              <a:t>Warming Tent on the beach</a:t>
            </a:r>
          </a:p>
          <a:p>
            <a:pPr lvl="1">
              <a:lnSpc>
                <a:spcPct val="90000"/>
              </a:lnSpc>
            </a:pPr>
            <a:r>
              <a:rPr lang="en-US" sz="1900" dirty="0"/>
              <a:t>Clubhouse </a:t>
            </a:r>
          </a:p>
          <a:p>
            <a:pPr lvl="2">
              <a:lnSpc>
                <a:spcPct val="90000"/>
              </a:lnSpc>
            </a:pPr>
            <a:r>
              <a:rPr lang="en-US" sz="1600" dirty="0"/>
              <a:t>After party will be hosted upstairs</a:t>
            </a:r>
          </a:p>
          <a:p>
            <a:pPr lvl="2">
              <a:lnSpc>
                <a:spcPct val="90000"/>
              </a:lnSpc>
            </a:pPr>
            <a:r>
              <a:rPr lang="en-US" sz="1600" dirty="0"/>
              <a:t>Seating for all swimmers, kayakers, volunteers and Gold Star Families only.</a:t>
            </a:r>
          </a:p>
        </p:txBody>
      </p:sp>
      <p:sp>
        <p:nvSpPr>
          <p:cNvPr id="5" name="Slide Number Placeholder 4">
            <a:extLst>
              <a:ext uri="{FF2B5EF4-FFF2-40B4-BE49-F238E27FC236}">
                <a16:creationId xmlns:a16="http://schemas.microsoft.com/office/drawing/2014/main" id="{89A44454-F6FD-650E-EF6E-7DC4F8A1604E}"/>
              </a:ext>
            </a:extLst>
          </p:cNvPr>
          <p:cNvSpPr>
            <a:spLocks noGrp="1"/>
          </p:cNvSpPr>
          <p:nvPr>
            <p:ph type="sldNum" sz="quarter" idx="8"/>
          </p:nvPr>
        </p:nvSpPr>
        <p:spPr/>
        <p:txBody>
          <a:bodyPr/>
          <a:lstStyle/>
          <a:p>
            <a:pPr lvl="0"/>
            <a:fld id="{2CCCF372-94B8-344F-AC44-D3D9BF2E6BFD}" type="slidenum">
              <a:rPr lang="en-US" smtClean="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1535C-A6F4-CE60-9B53-F7791F9203B9}"/>
              </a:ext>
            </a:extLst>
          </p:cNvPr>
          <p:cNvSpPr txBox="1">
            <a:spLocks noGrp="1"/>
          </p:cNvSpPr>
          <p:nvPr>
            <p:ph type="title"/>
          </p:nvPr>
        </p:nvSpPr>
        <p:spPr>
          <a:xfrm>
            <a:off x="785780" y="70107"/>
            <a:ext cx="10353760" cy="1326318"/>
          </a:xfrm>
        </p:spPr>
        <p:txBody>
          <a:bodyPr/>
          <a:lstStyle/>
          <a:p>
            <a:pPr lvl="0"/>
            <a:r>
              <a:rPr lang="en-US"/>
              <a:t>Swim Plan</a:t>
            </a:r>
          </a:p>
        </p:txBody>
      </p:sp>
      <p:sp>
        <p:nvSpPr>
          <p:cNvPr id="3" name="Content Placeholder 2">
            <a:extLst>
              <a:ext uri="{FF2B5EF4-FFF2-40B4-BE49-F238E27FC236}">
                <a16:creationId xmlns:a16="http://schemas.microsoft.com/office/drawing/2014/main" id="{C098C3C7-C563-7E2A-CACB-4A8860C27EE8}"/>
              </a:ext>
            </a:extLst>
          </p:cNvPr>
          <p:cNvSpPr txBox="1">
            <a:spLocks noGrp="1"/>
          </p:cNvSpPr>
          <p:nvPr>
            <p:ph idx="1"/>
          </p:nvPr>
        </p:nvSpPr>
        <p:spPr>
          <a:xfrm>
            <a:off x="785780" y="1548819"/>
            <a:ext cx="10609810" cy="5009293"/>
          </a:xfrm>
        </p:spPr>
        <p:txBody>
          <a:bodyPr>
            <a:noAutofit/>
          </a:bodyPr>
          <a:lstStyle/>
          <a:p>
            <a:pPr lvl="0"/>
            <a:r>
              <a:rPr lang="en-US" sz="1500">
                <a:latin typeface="Calibri Light" pitchFamily="34"/>
                <a:cs typeface="Calibri Light" pitchFamily="34"/>
              </a:rPr>
              <a:t>5 K Open Water Swim</a:t>
            </a:r>
          </a:p>
          <a:p>
            <a:pPr lvl="1"/>
            <a:r>
              <a:rPr lang="en-US" sz="1500">
                <a:latin typeface="Calibri Light" pitchFamily="34"/>
                <a:cs typeface="Calibri Light" pitchFamily="34"/>
              </a:rPr>
              <a:t>Cold Water Swim (55-60℉)</a:t>
            </a:r>
          </a:p>
          <a:p>
            <a:pPr lvl="1"/>
            <a:r>
              <a:rPr lang="en-US" sz="1500">
                <a:latin typeface="Calibri Light" pitchFamily="34"/>
                <a:cs typeface="Calibri Light" pitchFamily="34"/>
              </a:rPr>
              <a:t>Wetsuits required unless approved in  writing by Event Organizers. Fins are allowed</a:t>
            </a:r>
          </a:p>
          <a:p>
            <a:pPr lvl="1"/>
            <a:r>
              <a:rPr lang="en-US" sz="1500">
                <a:latin typeface="Calibri Light" pitchFamily="34"/>
                <a:cs typeface="Calibri Light" pitchFamily="34"/>
              </a:rPr>
              <a:t>All swimmers must have a kayak escort. Personal swim buoys are allowed and encouraged</a:t>
            </a:r>
          </a:p>
          <a:p>
            <a:pPr lvl="0"/>
            <a:r>
              <a:rPr lang="en-US" sz="1500">
                <a:latin typeface="Calibri Light" pitchFamily="34"/>
                <a:cs typeface="Calibri Light" pitchFamily="34"/>
              </a:rPr>
              <a:t>Swim preceded by:</a:t>
            </a:r>
          </a:p>
          <a:p>
            <a:pPr lvl="1"/>
            <a:r>
              <a:rPr lang="en-US" sz="1500">
                <a:latin typeface="Calibri Light" pitchFamily="34"/>
                <a:cs typeface="Calibri Light" pitchFamily="34"/>
              </a:rPr>
              <a:t>Ceremonial Events Honoring Navy SEALs and Special Warfare Combatants who died in action or training and Gold Star Families.</a:t>
            </a:r>
          </a:p>
          <a:p>
            <a:pPr lvl="1"/>
            <a:r>
              <a:rPr lang="en-US" sz="1500">
                <a:latin typeface="Calibri Light" pitchFamily="34"/>
                <a:cs typeface="Calibri Light" pitchFamily="34"/>
              </a:rPr>
              <a:t>Safety Briefing, Course Briefing and Weather/Water Conditions Update</a:t>
            </a:r>
          </a:p>
          <a:p>
            <a:pPr lvl="0">
              <a:lnSpc>
                <a:spcPct val="80000"/>
              </a:lnSpc>
            </a:pPr>
            <a:r>
              <a:rPr lang="en-US" sz="1500">
                <a:latin typeface="Calibri Light" pitchFamily="34"/>
                <a:cs typeface="Calibri Light" pitchFamily="34"/>
              </a:rPr>
              <a:t>Motorboats  will be anchored at the turn marks or inside the course to observe swimmers. Motorboats will not approach swimmers, but swimmers can swim to the anchored boat, or a jet ski may bring a swimmer to the boat.</a:t>
            </a:r>
          </a:p>
          <a:p>
            <a:pPr lvl="0">
              <a:lnSpc>
                <a:spcPct val="80000"/>
              </a:lnSpc>
            </a:pPr>
            <a:r>
              <a:rPr lang="en-US" sz="1500">
                <a:latin typeface="Calibri Light" pitchFamily="34"/>
                <a:cs typeface="Calibri Light" pitchFamily="34"/>
              </a:rPr>
              <a:t>Jet Skis may go inside the course and around swimmers to pick up a swimmer in distress. May have a sled for the swimmer to climb on and be towed to a Fire Dept. boat for evaluation and then to shore or to an anchored boat if necessary.</a:t>
            </a:r>
          </a:p>
          <a:p>
            <a:pPr lvl="0">
              <a:lnSpc>
                <a:spcPct val="80000"/>
              </a:lnSpc>
            </a:pPr>
            <a:r>
              <a:rPr lang="en-US" sz="1500">
                <a:latin typeface="Calibri Light" pitchFamily="34"/>
                <a:cs typeface="Calibri Light" pitchFamily="34"/>
              </a:rPr>
              <a:t>Kayaks and Paddleboards </a:t>
            </a:r>
          </a:p>
          <a:p>
            <a:pPr lvl="1">
              <a:lnSpc>
                <a:spcPct val="80000"/>
              </a:lnSpc>
            </a:pPr>
            <a:r>
              <a:rPr lang="en-US" sz="1500">
                <a:latin typeface="Calibri Light" pitchFamily="34"/>
                <a:cs typeface="Calibri Light" pitchFamily="34"/>
              </a:rPr>
              <a:t>Swimmers escort</a:t>
            </a:r>
          </a:p>
          <a:p>
            <a:pPr lvl="1">
              <a:lnSpc>
                <a:spcPct val="80000"/>
              </a:lnSpc>
            </a:pPr>
            <a:r>
              <a:rPr lang="en-US" sz="1500">
                <a:latin typeface="Calibri Light" pitchFamily="34"/>
                <a:cs typeface="Calibri Light" pitchFamily="34"/>
              </a:rPr>
              <a:t>Roving kayaks to observe swimmers and other kayaks and to replace another kayaker if necessary</a:t>
            </a:r>
          </a:p>
        </p:txBody>
      </p:sp>
      <p:sp>
        <p:nvSpPr>
          <p:cNvPr id="4" name="Slide Number Placeholder 3">
            <a:extLst>
              <a:ext uri="{FF2B5EF4-FFF2-40B4-BE49-F238E27FC236}">
                <a16:creationId xmlns:a16="http://schemas.microsoft.com/office/drawing/2014/main" id="{D72526F0-8BED-7A31-4A15-9C5FCC389461}"/>
              </a:ext>
            </a:extLst>
          </p:cNvPr>
          <p:cNvSpPr>
            <a:spLocks noGrp="1"/>
          </p:cNvSpPr>
          <p:nvPr>
            <p:ph type="sldNum" sz="quarter" idx="8"/>
          </p:nvPr>
        </p:nvSpPr>
        <p:spPr/>
        <p:txBody>
          <a:bodyPr/>
          <a:lstStyle/>
          <a:p>
            <a:pPr lvl="0"/>
            <a:fld id="{2CCCF372-94B8-344F-AC44-D3D9BF2E6BFD}"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E2EB-127C-1518-3755-195039A7D9BE}"/>
              </a:ext>
            </a:extLst>
          </p:cNvPr>
          <p:cNvSpPr txBox="1">
            <a:spLocks noGrp="1"/>
          </p:cNvSpPr>
          <p:nvPr>
            <p:ph type="title"/>
          </p:nvPr>
        </p:nvSpPr>
        <p:spPr/>
        <p:txBody>
          <a:bodyPr/>
          <a:lstStyle/>
          <a:p>
            <a:pPr lvl="0"/>
            <a:r>
              <a:rPr lang="en-US"/>
              <a:t>Event Notes</a:t>
            </a:r>
          </a:p>
        </p:txBody>
      </p:sp>
      <p:sp>
        <p:nvSpPr>
          <p:cNvPr id="3" name="Content Placeholder 2">
            <a:extLst>
              <a:ext uri="{FF2B5EF4-FFF2-40B4-BE49-F238E27FC236}">
                <a16:creationId xmlns:a16="http://schemas.microsoft.com/office/drawing/2014/main" id="{AEEBA1D8-E136-D51C-7C09-CC4FAFBE8EAC}"/>
              </a:ext>
            </a:extLst>
          </p:cNvPr>
          <p:cNvSpPr txBox="1">
            <a:spLocks noGrp="1"/>
          </p:cNvSpPr>
          <p:nvPr>
            <p:ph idx="1"/>
          </p:nvPr>
        </p:nvSpPr>
        <p:spPr/>
        <p:txBody>
          <a:bodyPr/>
          <a:lstStyle/>
          <a:p>
            <a:pPr lvl="0">
              <a:lnSpc>
                <a:spcPct val="90000"/>
              </a:lnSpc>
            </a:pPr>
            <a:r>
              <a:rPr lang="en-US" sz="1300" dirty="0">
                <a:latin typeface="Calibri Light" pitchFamily="34"/>
                <a:cs typeface="Calibri Light" pitchFamily="34"/>
              </a:rPr>
              <a:t>On the Beach – Swimmer Area </a:t>
            </a:r>
          </a:p>
          <a:p>
            <a:pPr lvl="1">
              <a:lnSpc>
                <a:spcPct val="90000"/>
              </a:lnSpc>
            </a:pPr>
            <a:r>
              <a:rPr lang="en-US" sz="1300" dirty="0">
                <a:latin typeface="Calibri Light" pitchFamily="34"/>
                <a:cs typeface="Calibri Light" pitchFamily="34"/>
              </a:rPr>
              <a:t>Starting Corral for each Wave of Swimmers to Enter Before Their Start</a:t>
            </a:r>
          </a:p>
          <a:p>
            <a:pPr lvl="1">
              <a:lnSpc>
                <a:spcPct val="90000"/>
              </a:lnSpc>
            </a:pPr>
            <a:r>
              <a:rPr lang="en-US" sz="1300" dirty="0">
                <a:latin typeface="Calibri Light" pitchFamily="34"/>
                <a:cs typeface="Calibri Light" pitchFamily="34"/>
              </a:rPr>
              <a:t>Swimmers Need to Wear Timing Chip When Entering the Corral</a:t>
            </a:r>
          </a:p>
          <a:p>
            <a:pPr lvl="1">
              <a:lnSpc>
                <a:spcPct val="90000"/>
              </a:lnSpc>
            </a:pPr>
            <a:r>
              <a:rPr lang="en-US" sz="1300" dirty="0">
                <a:latin typeface="Calibri Light" pitchFamily="34"/>
                <a:cs typeface="Calibri Light" pitchFamily="34"/>
              </a:rPr>
              <a:t>Swimmers Need to Hand In Swim Ticket (Wooden Tongue Blade with their number on it) when entering Corral</a:t>
            </a:r>
          </a:p>
          <a:p>
            <a:pPr lvl="1">
              <a:lnSpc>
                <a:spcPct val="90000"/>
              </a:lnSpc>
            </a:pPr>
            <a:r>
              <a:rPr lang="en-US" sz="1300" dirty="0">
                <a:latin typeface="Calibri Light" pitchFamily="34"/>
                <a:cs typeface="Calibri Light" pitchFamily="34"/>
              </a:rPr>
              <a:t>Once in the Corral the Swimmer cannot Leave</a:t>
            </a:r>
          </a:p>
          <a:p>
            <a:pPr lvl="0">
              <a:lnSpc>
                <a:spcPct val="90000"/>
              </a:lnSpc>
            </a:pPr>
            <a:r>
              <a:rPr lang="en-US" sz="1300" dirty="0">
                <a:latin typeface="Calibri Light" pitchFamily="34"/>
                <a:cs typeface="Calibri Light" pitchFamily="34"/>
              </a:rPr>
              <a:t>On the Water</a:t>
            </a:r>
          </a:p>
          <a:p>
            <a:pPr lvl="1">
              <a:lnSpc>
                <a:spcPct val="90000"/>
              </a:lnSpc>
            </a:pPr>
            <a:r>
              <a:rPr lang="en-US" sz="1300" dirty="0">
                <a:latin typeface="Calibri Light" pitchFamily="34"/>
                <a:cs typeface="Calibri Light" pitchFamily="34"/>
              </a:rPr>
              <a:t>Primary course: Triangular – Know the course beforehand. </a:t>
            </a:r>
          </a:p>
          <a:p>
            <a:pPr lvl="1">
              <a:lnSpc>
                <a:spcPct val="90000"/>
              </a:lnSpc>
            </a:pPr>
            <a:r>
              <a:rPr lang="en-US" sz="1300" dirty="0">
                <a:latin typeface="Calibri Light" pitchFamily="34"/>
                <a:cs typeface="Calibri Light" pitchFamily="34"/>
              </a:rPr>
              <a:t>Each Turn has a Large Tetrahedron Buoy</a:t>
            </a:r>
          </a:p>
          <a:p>
            <a:pPr lvl="1">
              <a:lnSpc>
                <a:spcPct val="90000"/>
              </a:lnSpc>
            </a:pPr>
            <a:r>
              <a:rPr lang="en-US" sz="1300" dirty="0">
                <a:latin typeface="Calibri Light" pitchFamily="34"/>
                <a:cs typeface="Calibri Light" pitchFamily="34"/>
              </a:rPr>
              <a:t>Additional buoys are lined up on the course to guide kayakers and swimmers</a:t>
            </a:r>
          </a:p>
          <a:p>
            <a:pPr lvl="1">
              <a:lnSpc>
                <a:spcPct val="90000"/>
              </a:lnSpc>
            </a:pPr>
            <a:r>
              <a:rPr lang="en-US" sz="1300" dirty="0">
                <a:latin typeface="Calibri Light" pitchFamily="34"/>
                <a:cs typeface="Calibri Light" pitchFamily="34"/>
              </a:rPr>
              <a:t>Guide buoys will be Cylindrical and Round.  “Freddie the Frog” buoys will mark the Start/Finish turn.</a:t>
            </a:r>
          </a:p>
          <a:p>
            <a:pPr lvl="1">
              <a:lnSpc>
                <a:spcPct val="40000"/>
              </a:lnSpc>
            </a:pPr>
            <a:endParaRPr lang="en-US" sz="1100" dirty="0"/>
          </a:p>
          <a:p>
            <a:pPr lvl="0">
              <a:lnSpc>
                <a:spcPct val="40000"/>
              </a:lnSpc>
            </a:pPr>
            <a:endParaRPr lang="en-US" sz="1500" dirty="0"/>
          </a:p>
        </p:txBody>
      </p:sp>
      <p:sp>
        <p:nvSpPr>
          <p:cNvPr id="4" name="Content Placeholder 3">
            <a:extLst>
              <a:ext uri="{FF2B5EF4-FFF2-40B4-BE49-F238E27FC236}">
                <a16:creationId xmlns:a16="http://schemas.microsoft.com/office/drawing/2014/main" id="{0C7274FB-6555-FFBD-F116-85D4A91D9D78}"/>
              </a:ext>
            </a:extLst>
          </p:cNvPr>
          <p:cNvSpPr txBox="1">
            <a:spLocks noGrp="1"/>
          </p:cNvSpPr>
          <p:nvPr>
            <p:ph idx="2"/>
          </p:nvPr>
        </p:nvSpPr>
        <p:spPr/>
        <p:txBody>
          <a:bodyPr/>
          <a:lstStyle/>
          <a:p>
            <a:pPr lvl="0">
              <a:lnSpc>
                <a:spcPct val="90000"/>
              </a:lnSpc>
            </a:pPr>
            <a:r>
              <a:rPr lang="en-US" sz="1300" dirty="0">
                <a:latin typeface="Calibri Light" pitchFamily="34"/>
                <a:cs typeface="Calibri Light" pitchFamily="34"/>
              </a:rPr>
              <a:t>On the Beach – Kayak Area</a:t>
            </a:r>
          </a:p>
          <a:p>
            <a:pPr lvl="1">
              <a:lnSpc>
                <a:spcPct val="90000"/>
              </a:lnSpc>
            </a:pPr>
            <a:r>
              <a:rPr lang="en-US" sz="1300" dirty="0">
                <a:latin typeface="Calibri Light" pitchFamily="34"/>
                <a:cs typeface="Calibri Light" pitchFamily="34"/>
              </a:rPr>
              <a:t>Kayaks are tagged for wave and swimmer number before being brought down to the beach</a:t>
            </a:r>
          </a:p>
          <a:p>
            <a:pPr lvl="1">
              <a:lnSpc>
                <a:spcPct val="90000"/>
              </a:lnSpc>
            </a:pPr>
            <a:r>
              <a:rPr lang="en-US" sz="1300" dirty="0">
                <a:latin typeface="Calibri Light" pitchFamily="34"/>
                <a:cs typeface="Calibri Light" pitchFamily="34"/>
              </a:rPr>
              <a:t>Kayaks leave from separate area on beach</a:t>
            </a:r>
          </a:p>
          <a:p>
            <a:pPr lvl="1">
              <a:lnSpc>
                <a:spcPct val="90000"/>
              </a:lnSpc>
            </a:pPr>
            <a:r>
              <a:rPr lang="en-US" sz="1300" dirty="0">
                <a:latin typeface="Calibri Light" pitchFamily="34"/>
                <a:cs typeface="Calibri Light" pitchFamily="34"/>
              </a:rPr>
              <a:t>Kayaks are lined up on beach according to Waves</a:t>
            </a:r>
          </a:p>
          <a:p>
            <a:pPr lvl="0">
              <a:lnSpc>
                <a:spcPct val="40000"/>
              </a:lnSpc>
            </a:pPr>
            <a:endParaRPr lang="en-US" sz="2000" dirty="0"/>
          </a:p>
        </p:txBody>
      </p:sp>
      <p:sp>
        <p:nvSpPr>
          <p:cNvPr id="5" name="Slide Number Placeholder 4">
            <a:extLst>
              <a:ext uri="{FF2B5EF4-FFF2-40B4-BE49-F238E27FC236}">
                <a16:creationId xmlns:a16="http://schemas.microsoft.com/office/drawing/2014/main" id="{4FA76FD6-F8AA-7309-E57A-B8A676A07201}"/>
              </a:ext>
            </a:extLst>
          </p:cNvPr>
          <p:cNvSpPr>
            <a:spLocks noGrp="1"/>
          </p:cNvSpPr>
          <p:nvPr>
            <p:ph type="sldNum" sz="quarter" idx="8"/>
          </p:nvPr>
        </p:nvSpPr>
        <p:spPr/>
        <p:txBody>
          <a:bodyPr/>
          <a:lstStyle/>
          <a:p>
            <a:pPr lvl="0"/>
            <a:fld id="{2CCCF372-94B8-344F-AC44-D3D9BF2E6BFD}" type="slidenum">
              <a:rPr lang="en-US" smtClean="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9A35F-3B2E-9453-48EA-650731BBBEC3}"/>
              </a:ext>
            </a:extLst>
          </p:cNvPr>
          <p:cNvSpPr txBox="1">
            <a:spLocks noGrp="1"/>
          </p:cNvSpPr>
          <p:nvPr>
            <p:ph type="title"/>
          </p:nvPr>
        </p:nvSpPr>
        <p:spPr>
          <a:xfrm>
            <a:off x="838203" y="365129"/>
            <a:ext cx="10515600" cy="1021220"/>
          </a:xfrm>
        </p:spPr>
        <p:txBody>
          <a:bodyPr anchorCtr="1"/>
          <a:lstStyle/>
          <a:p>
            <a:pPr lvl="0" algn="ctr"/>
            <a:r>
              <a:rPr lang="en-US" dirty="0"/>
              <a:t>Event Rules</a:t>
            </a:r>
          </a:p>
        </p:txBody>
      </p:sp>
      <p:sp>
        <p:nvSpPr>
          <p:cNvPr id="3" name="Content Placeholder 2">
            <a:extLst>
              <a:ext uri="{FF2B5EF4-FFF2-40B4-BE49-F238E27FC236}">
                <a16:creationId xmlns:a16="http://schemas.microsoft.com/office/drawing/2014/main" id="{81C524BA-36D0-7D9F-CC5D-E546D35679CE}"/>
              </a:ext>
            </a:extLst>
          </p:cNvPr>
          <p:cNvSpPr txBox="1">
            <a:spLocks noGrp="1"/>
          </p:cNvSpPr>
          <p:nvPr>
            <p:ph idx="1"/>
          </p:nvPr>
        </p:nvSpPr>
        <p:spPr>
          <a:xfrm>
            <a:off x="913796" y="1504334"/>
            <a:ext cx="10580110" cy="5083277"/>
          </a:xfrm>
        </p:spPr>
        <p:txBody>
          <a:bodyPr>
            <a:normAutofit lnSpcReduction="10000"/>
          </a:bodyPr>
          <a:lstStyle/>
          <a:p>
            <a:pPr marL="457200" lvl="0" indent="-457200">
              <a:lnSpc>
                <a:spcPct val="90000"/>
              </a:lnSpc>
              <a:buFont typeface="Calibri Light"/>
              <a:buAutoNum type="arabicPeriod"/>
            </a:pPr>
            <a:r>
              <a:rPr lang="en-US" sz="1600" dirty="0"/>
              <a:t>Wetsuits required unless approved in  writing by Event Organizers. Fins are allowed</a:t>
            </a:r>
          </a:p>
          <a:p>
            <a:pPr marL="457200" lvl="0" indent="-457200">
              <a:lnSpc>
                <a:spcPct val="90000"/>
              </a:lnSpc>
              <a:buFont typeface="Aptos Display"/>
              <a:buAutoNum type="arabicPeriod"/>
            </a:pPr>
            <a:r>
              <a:rPr lang="en-US" sz="1600" dirty="0"/>
              <a:t>If the swimmer appears in distress and the Fire/Rescue Personnel tell them to get out of the water, they must get out of the water and follow any directions given</a:t>
            </a:r>
          </a:p>
          <a:p>
            <a:pPr marL="457200" lvl="0" indent="-457200">
              <a:lnSpc>
                <a:spcPct val="90000"/>
              </a:lnSpc>
              <a:buFont typeface="Aptos Display"/>
              <a:buAutoNum type="arabicPeriod"/>
            </a:pPr>
            <a:r>
              <a:rPr lang="en-US" sz="1600" dirty="0"/>
              <a:t>All swimmers must provide and register a support kayaker. Swimmer must be paired with a kayaker to start</a:t>
            </a:r>
          </a:p>
          <a:p>
            <a:pPr marL="457200" lvl="0" indent="-457200">
              <a:lnSpc>
                <a:spcPct val="90000"/>
              </a:lnSpc>
              <a:buFont typeface="Calibri Light"/>
              <a:buAutoNum type="arabicPeriod"/>
            </a:pPr>
            <a:r>
              <a:rPr lang="en-US" sz="1600" dirty="0"/>
              <a:t>Swimmers must hand in “swim stick” and wear timing chip when entering the Start Corral. Once the swimmer is in the corral, they may not leave it until after the start. If they decide not to swim they must see the corral organizer before exiting the corral.</a:t>
            </a:r>
          </a:p>
          <a:p>
            <a:pPr marL="457200" lvl="0" indent="-457200">
              <a:lnSpc>
                <a:spcPct val="90000"/>
              </a:lnSpc>
              <a:buFont typeface="Calibri Light"/>
              <a:buAutoNum type="arabicPeriod"/>
            </a:pPr>
            <a:r>
              <a:rPr lang="en-US" sz="1600" dirty="0"/>
              <a:t>Swimmers and Kayakers will have the swimmer’s number marked on their hands. Kayakers will have the Swimmer number pinned to their back and not covered by their PFD.</a:t>
            </a:r>
          </a:p>
          <a:p>
            <a:pPr marL="457200" lvl="0" indent="-457200">
              <a:lnSpc>
                <a:spcPct val="90000"/>
              </a:lnSpc>
              <a:buFont typeface="Calibri Light"/>
              <a:buAutoNum type="arabicPeriod"/>
            </a:pPr>
            <a:r>
              <a:rPr lang="en-US" sz="1600" dirty="0"/>
              <a:t>Swimmers and Kayakers must register an Emergency Contact Name and Number for the day of the event</a:t>
            </a:r>
          </a:p>
          <a:p>
            <a:pPr marL="457200" lvl="0" indent="-457200">
              <a:lnSpc>
                <a:spcPct val="90000"/>
              </a:lnSpc>
              <a:buFont typeface="Calibri Light"/>
              <a:buAutoNum type="arabicPeriod"/>
            </a:pPr>
            <a:r>
              <a:rPr lang="en-US" sz="1600" dirty="0"/>
              <a:t>No refunds for event/swim cancellation.</a:t>
            </a:r>
          </a:p>
          <a:p>
            <a:pPr marL="457200" lvl="0" indent="-457200">
              <a:lnSpc>
                <a:spcPct val="90000"/>
              </a:lnSpc>
              <a:buFont typeface="Calibri Light"/>
              <a:buAutoNum type="arabicPeriod"/>
            </a:pPr>
            <a:r>
              <a:rPr lang="en-US" sz="1600" dirty="0"/>
              <a:t>Only Swimmers, Kayakers, Start/Finish Personnel and Designated Event Officials. Volunteers and Gold Star Families are allowed on the beach between 8 AM and 11:45 AM </a:t>
            </a:r>
          </a:p>
          <a:p>
            <a:pPr marL="457200" lvl="0" indent="-457200">
              <a:lnSpc>
                <a:spcPct val="90000"/>
              </a:lnSpc>
              <a:buFont typeface="Calibri Light"/>
              <a:buAutoNum type="arabicPeriod"/>
            </a:pPr>
            <a:r>
              <a:rPr lang="en-US" sz="1600" dirty="0"/>
              <a:t> Swimmers and kayakers with disabilities must notify the Event Organizers in writing by March 26, 2027 of any special needs. The Event Organizers can decline participation and suggest a volunteer role.</a:t>
            </a:r>
          </a:p>
          <a:p>
            <a:pPr marL="457200" lvl="0" indent="-457200">
              <a:lnSpc>
                <a:spcPct val="90000"/>
              </a:lnSpc>
              <a:buFont typeface="Calibri Light"/>
              <a:buAutoNum type="arabicPeriod"/>
            </a:pPr>
            <a:r>
              <a:rPr lang="en-US" sz="1600" dirty="0"/>
              <a:t>The Annapolis Frogman Swim is “more than just a swim”. Most swimmers fundraise more than the goal of $2000.</a:t>
            </a:r>
          </a:p>
          <a:p>
            <a:pPr marL="0" lvl="0" indent="0">
              <a:lnSpc>
                <a:spcPct val="55000"/>
              </a:lnSpc>
              <a:buNone/>
            </a:pPr>
            <a:endParaRPr lang="en-US" sz="2000" dirty="0"/>
          </a:p>
        </p:txBody>
      </p:sp>
      <p:sp>
        <p:nvSpPr>
          <p:cNvPr id="4" name="Slide Number Placeholder 3">
            <a:extLst>
              <a:ext uri="{FF2B5EF4-FFF2-40B4-BE49-F238E27FC236}">
                <a16:creationId xmlns:a16="http://schemas.microsoft.com/office/drawing/2014/main" id="{8C4834DA-D1B3-ABAB-6EC8-B202BCB68FFC}"/>
              </a:ext>
            </a:extLst>
          </p:cNvPr>
          <p:cNvSpPr>
            <a:spLocks noGrp="1"/>
          </p:cNvSpPr>
          <p:nvPr>
            <p:ph type="sldNum" sz="quarter" idx="8"/>
          </p:nvPr>
        </p:nvSpPr>
        <p:spPr/>
        <p:txBody>
          <a:bodyPr/>
          <a:lstStyle/>
          <a:p>
            <a:pPr lvl="0"/>
            <a:fld id="{2CCCF372-94B8-344F-AC44-D3D9BF2E6BFD}" type="slidenum">
              <a:rPr lang="en-US" smtClean="0"/>
              <a:t>9</a:t>
            </a:fld>
            <a:endParaRPr lang="en-US"/>
          </a:p>
        </p:txBody>
      </p:sp>
    </p:spTree>
  </p:cSld>
  <p:clrMapOvr>
    <a:masterClrMapping/>
  </p:clrMapOvr>
</p:sld>
</file>

<file path=ppt/theme/theme1.xml><?xml version="1.0" encoding="utf-8"?>
<a:theme xmlns:a="http://schemas.openxmlformats.org/drawingml/2006/main" name="Metropolita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TM03457491%5b%5bfn=Metropolitan%5d%5d</Template>
  <TotalTime>1375</TotalTime>
  <Words>1996</Words>
  <Application>Microsoft Macintosh PowerPoint</Application>
  <PresentationFormat>Widescreen</PresentationFormat>
  <Paragraphs>284</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Calibri Light</vt:lpstr>
      <vt:lpstr>Times New Roman</vt:lpstr>
      <vt:lpstr>Metropolitan</vt:lpstr>
      <vt:lpstr>2027 Annapolis Frogman Swim to  Benefit The Navy SEAL Foundation April 25, 2027 Event Plan</vt:lpstr>
      <vt:lpstr>Professionalism</vt:lpstr>
      <vt:lpstr>Preparation</vt:lpstr>
      <vt:lpstr>Accountability</vt:lpstr>
      <vt:lpstr>PowerPoint Presentation</vt:lpstr>
      <vt:lpstr>Event Site</vt:lpstr>
      <vt:lpstr>Swim Plan</vt:lpstr>
      <vt:lpstr>Event Notes</vt:lpstr>
      <vt:lpstr>Event Rules</vt:lpstr>
      <vt:lpstr>Event Rules (continued)</vt:lpstr>
      <vt:lpstr>Contingency Plan</vt:lpstr>
      <vt:lpstr>Primary course with guide buoys  Turn Buoys: Tetrahedrons  Guide Buoys on Leg 1 and Leg 3: Round  Guide Buoys on Leg 2: Cylindrical</vt:lpstr>
      <vt:lpstr>Primary Swim Course Swim Direction: Clockwise (Red Arrow) Current Direction: Left to Right (Blue Arrow)</vt:lpstr>
      <vt:lpstr>Annapolis Frogman Swim Primary Swim Course Buoy Locations</vt:lpstr>
      <vt:lpstr>PowerPoint Presentation</vt:lpstr>
      <vt:lpstr>Tetrahedron Turn Buoy</vt:lpstr>
      <vt:lpstr>Cylindrical Guide Buoy</vt:lpstr>
      <vt:lpstr>Round Guide Buoy</vt:lpstr>
      <vt:lpstr>Annapolis Frogman Swim Alternate Swim Course  Coordinates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Swensen</dc:creator>
  <cp:lastModifiedBy>C. Christopher Swensen</cp:lastModifiedBy>
  <cp:revision>41</cp:revision>
  <dcterms:created xsi:type="dcterms:W3CDTF">2025-08-11T17:08:42Z</dcterms:created>
  <dcterms:modified xsi:type="dcterms:W3CDTF">2026-08-07T15:10:12Z</dcterms:modified>
</cp:coreProperties>
</file>