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22"/>
  </p:notesMasterIdLst>
  <p:sldIdLst>
    <p:sldId id="256" r:id="rId2"/>
    <p:sldId id="257" r:id="rId3"/>
    <p:sldId id="264" r:id="rId4"/>
    <p:sldId id="265" r:id="rId5"/>
    <p:sldId id="270" r:id="rId6"/>
    <p:sldId id="258" r:id="rId7"/>
    <p:sldId id="259" r:id="rId8"/>
    <p:sldId id="266" r:id="rId9"/>
    <p:sldId id="260" r:id="rId10"/>
    <p:sldId id="261" r:id="rId11"/>
    <p:sldId id="293" r:id="rId12"/>
    <p:sldId id="292" r:id="rId13"/>
    <p:sldId id="296" r:id="rId14"/>
    <p:sldId id="285" r:id="rId15"/>
    <p:sldId id="271" r:id="rId16"/>
    <p:sldId id="262" r:id="rId17"/>
    <p:sldId id="267" r:id="rId18"/>
    <p:sldId id="268" r:id="rId19"/>
    <p:sldId id="269" r:id="rId20"/>
    <p:sldId id="26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536" autoAdjust="0"/>
    <p:restoredTop sz="94660"/>
  </p:normalViewPr>
  <p:slideViewPr>
    <p:cSldViewPr snapToGrid="0">
      <p:cViewPr varScale="1">
        <p:scale>
          <a:sx n="78" d="100"/>
          <a:sy n="78" d="100"/>
        </p:scale>
        <p:origin x="200"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s>
</file>

<file path=ppt/diagrams/colors1.xml><?xml version="1.0" encoding="utf-8"?>
<dgm:colorsDef xmlns:dgm="http://schemas.openxmlformats.org/drawingml/2006/diagram" xmlns:a="http://schemas.openxmlformats.org/drawingml/2006/main" uniqueId="urn:microsoft.com/office/officeart/2018/5/colors/Iconchunking_neutralicon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dgm:fillClrLst>
    <dgm:linClrLst meth="repeat">
      <a:schemeClr val="lt1">
        <a:alpha val="0"/>
      </a:schemeClr>
    </dgm:linClrLst>
    <dgm:effectClrLst/>
    <dgm:txLinClrLst/>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9F6845-7E01-4727-ABF8-CC37BE49C67E}" type="doc">
      <dgm:prSet loTypeId="urn:microsoft.com/office/officeart/2018/5/layout/IconCircleLabelList" loCatId="icon" qsTypeId="urn:microsoft.com/office/officeart/2005/8/quickstyle/simple1" qsCatId="simple" csTypeId="urn:microsoft.com/office/officeart/2018/5/colors/Iconchunking_neutralicon_accent3_2" csCatId="accent3" phldr="1"/>
      <dgm:spPr/>
      <dgm:t>
        <a:bodyPr/>
        <a:lstStyle/>
        <a:p>
          <a:endParaRPr lang="en-US"/>
        </a:p>
      </dgm:t>
    </dgm:pt>
    <dgm:pt modelId="{2008D88A-6742-47F4-9DA1-9F663925265A}">
      <dgm:prSet/>
      <dgm:spPr/>
      <dgm:t>
        <a:bodyPr/>
        <a:lstStyle/>
        <a:p>
          <a:pPr>
            <a:lnSpc>
              <a:spcPct val="100000"/>
            </a:lnSpc>
            <a:defRPr cap="all"/>
          </a:pPr>
          <a:r>
            <a:rPr lang="en-US" baseline="0"/>
            <a:t>Safety First</a:t>
          </a:r>
          <a:endParaRPr lang="en-US"/>
        </a:p>
      </dgm:t>
    </dgm:pt>
    <dgm:pt modelId="{96082722-B474-4266-B9D5-50C1F06270CD}" type="parTrans" cxnId="{2301CB52-1D57-41BF-A582-0DF9416EAE8D}">
      <dgm:prSet/>
      <dgm:spPr/>
      <dgm:t>
        <a:bodyPr/>
        <a:lstStyle/>
        <a:p>
          <a:endParaRPr lang="en-US"/>
        </a:p>
      </dgm:t>
    </dgm:pt>
    <dgm:pt modelId="{70232103-E7B8-440F-BCCE-083C4E45161D}" type="sibTrans" cxnId="{2301CB52-1D57-41BF-A582-0DF9416EAE8D}">
      <dgm:prSet/>
      <dgm:spPr/>
      <dgm:t>
        <a:bodyPr/>
        <a:lstStyle/>
        <a:p>
          <a:endParaRPr lang="en-US"/>
        </a:p>
      </dgm:t>
    </dgm:pt>
    <dgm:pt modelId="{BA0C9236-9DFD-4003-995F-A11DE5D6CD8E}">
      <dgm:prSet/>
      <dgm:spPr/>
      <dgm:t>
        <a:bodyPr/>
        <a:lstStyle/>
        <a:p>
          <a:pPr>
            <a:lnSpc>
              <a:spcPct val="100000"/>
            </a:lnSpc>
            <a:defRPr cap="all"/>
          </a:pPr>
          <a:r>
            <a:rPr lang="en-US" baseline="0"/>
            <a:t>Guide</a:t>
          </a:r>
          <a:endParaRPr lang="en-US"/>
        </a:p>
      </dgm:t>
    </dgm:pt>
    <dgm:pt modelId="{78F69505-9344-404A-B480-BE511E7DBA47}" type="parTrans" cxnId="{EC7DF9BB-46F8-4F53-9A1C-94222754FB41}">
      <dgm:prSet/>
      <dgm:spPr/>
      <dgm:t>
        <a:bodyPr/>
        <a:lstStyle/>
        <a:p>
          <a:endParaRPr lang="en-US"/>
        </a:p>
      </dgm:t>
    </dgm:pt>
    <dgm:pt modelId="{BEB88E0D-C86E-42B5-8027-9E8762485E1E}" type="sibTrans" cxnId="{EC7DF9BB-46F8-4F53-9A1C-94222754FB41}">
      <dgm:prSet/>
      <dgm:spPr/>
      <dgm:t>
        <a:bodyPr/>
        <a:lstStyle/>
        <a:p>
          <a:endParaRPr lang="en-US"/>
        </a:p>
      </dgm:t>
    </dgm:pt>
    <dgm:pt modelId="{BF53799A-204C-4CA4-97D1-F75DE4F424FE}">
      <dgm:prSet/>
      <dgm:spPr/>
      <dgm:t>
        <a:bodyPr/>
        <a:lstStyle/>
        <a:p>
          <a:pPr>
            <a:lnSpc>
              <a:spcPct val="100000"/>
            </a:lnSpc>
            <a:defRPr cap="all"/>
          </a:pPr>
          <a:r>
            <a:rPr lang="en-US" baseline="0"/>
            <a:t>Communicate</a:t>
          </a:r>
          <a:endParaRPr lang="en-US"/>
        </a:p>
      </dgm:t>
    </dgm:pt>
    <dgm:pt modelId="{DE9C6399-2304-44BB-BF62-78317F0CAC73}" type="parTrans" cxnId="{35397DF8-5CBC-4C6E-87A7-A9D964AC0C89}">
      <dgm:prSet/>
      <dgm:spPr/>
      <dgm:t>
        <a:bodyPr/>
        <a:lstStyle/>
        <a:p>
          <a:endParaRPr lang="en-US"/>
        </a:p>
      </dgm:t>
    </dgm:pt>
    <dgm:pt modelId="{D9BCE647-33C3-4085-960B-C0CC43CE00E3}" type="sibTrans" cxnId="{35397DF8-5CBC-4C6E-87A7-A9D964AC0C89}">
      <dgm:prSet/>
      <dgm:spPr/>
      <dgm:t>
        <a:bodyPr/>
        <a:lstStyle/>
        <a:p>
          <a:endParaRPr lang="en-US"/>
        </a:p>
      </dgm:t>
    </dgm:pt>
    <dgm:pt modelId="{059274BF-9BD6-46D2-85B7-778128F10636}" type="pres">
      <dgm:prSet presAssocID="{899F6845-7E01-4727-ABF8-CC37BE49C67E}" presName="root" presStyleCnt="0">
        <dgm:presLayoutVars>
          <dgm:dir/>
          <dgm:resizeHandles val="exact"/>
        </dgm:presLayoutVars>
      </dgm:prSet>
      <dgm:spPr/>
    </dgm:pt>
    <dgm:pt modelId="{D0C5757E-2BF9-473C-97E4-588AE04BE34C}" type="pres">
      <dgm:prSet presAssocID="{2008D88A-6742-47F4-9DA1-9F663925265A}" presName="compNode" presStyleCnt="0"/>
      <dgm:spPr/>
    </dgm:pt>
    <dgm:pt modelId="{5F259254-8965-402D-A9A9-533B3A4145C1}" type="pres">
      <dgm:prSet presAssocID="{2008D88A-6742-47F4-9DA1-9F663925265A}" presName="iconBgRect" presStyleLbl="bgShp" presStyleIdx="0" presStyleCnt="3"/>
      <dgm:spPr/>
    </dgm:pt>
    <dgm:pt modelId="{DF01181D-8CC8-43A4-B47B-28745BFD9323}" type="pres">
      <dgm:prSet presAssocID="{2008D88A-6742-47F4-9DA1-9F663925265A}"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Warning"/>
        </a:ext>
      </dgm:extLst>
    </dgm:pt>
    <dgm:pt modelId="{7025055F-430A-4A8B-9F78-9BA3C9ADB660}" type="pres">
      <dgm:prSet presAssocID="{2008D88A-6742-47F4-9DA1-9F663925265A}" presName="spaceRect" presStyleCnt="0"/>
      <dgm:spPr/>
    </dgm:pt>
    <dgm:pt modelId="{1990D219-5C50-43DF-8E26-C4861FC93E0B}" type="pres">
      <dgm:prSet presAssocID="{2008D88A-6742-47F4-9DA1-9F663925265A}" presName="textRect" presStyleLbl="revTx" presStyleIdx="0" presStyleCnt="3">
        <dgm:presLayoutVars>
          <dgm:chMax val="1"/>
          <dgm:chPref val="1"/>
        </dgm:presLayoutVars>
      </dgm:prSet>
      <dgm:spPr/>
    </dgm:pt>
    <dgm:pt modelId="{A5EA9892-EDB0-486C-A248-154E7FDCFE55}" type="pres">
      <dgm:prSet presAssocID="{70232103-E7B8-440F-BCCE-083C4E45161D}" presName="sibTrans" presStyleCnt="0"/>
      <dgm:spPr/>
    </dgm:pt>
    <dgm:pt modelId="{721BA668-F012-40C2-B423-F840DCF08EBD}" type="pres">
      <dgm:prSet presAssocID="{BA0C9236-9DFD-4003-995F-A11DE5D6CD8E}" presName="compNode" presStyleCnt="0"/>
      <dgm:spPr/>
    </dgm:pt>
    <dgm:pt modelId="{D875C139-C342-467A-A861-C357A80B3668}" type="pres">
      <dgm:prSet presAssocID="{BA0C9236-9DFD-4003-995F-A11DE5D6CD8E}" presName="iconBgRect" presStyleLbl="bgShp" presStyleIdx="1" presStyleCnt="3"/>
      <dgm:spPr/>
    </dgm:pt>
    <dgm:pt modelId="{8E46CDA7-C7A8-4FC5-9FBC-EEF9A52094B9}" type="pres">
      <dgm:prSet presAssocID="{BA0C9236-9DFD-4003-995F-A11DE5D6CD8E}"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mpass"/>
        </a:ext>
      </dgm:extLst>
    </dgm:pt>
    <dgm:pt modelId="{E7B07A4C-C8D5-47C1-93C0-28982B113014}" type="pres">
      <dgm:prSet presAssocID="{BA0C9236-9DFD-4003-995F-A11DE5D6CD8E}" presName="spaceRect" presStyleCnt="0"/>
      <dgm:spPr/>
    </dgm:pt>
    <dgm:pt modelId="{1F65373D-9D60-48FA-A8FD-620F8543CC10}" type="pres">
      <dgm:prSet presAssocID="{BA0C9236-9DFD-4003-995F-A11DE5D6CD8E}" presName="textRect" presStyleLbl="revTx" presStyleIdx="1" presStyleCnt="3">
        <dgm:presLayoutVars>
          <dgm:chMax val="1"/>
          <dgm:chPref val="1"/>
        </dgm:presLayoutVars>
      </dgm:prSet>
      <dgm:spPr/>
    </dgm:pt>
    <dgm:pt modelId="{835FD39F-E2B0-452F-91F8-0482455A88BB}" type="pres">
      <dgm:prSet presAssocID="{BEB88E0D-C86E-42B5-8027-9E8762485E1E}" presName="sibTrans" presStyleCnt="0"/>
      <dgm:spPr/>
    </dgm:pt>
    <dgm:pt modelId="{B3215ACA-E78C-45AD-8189-6C1EA3E3C569}" type="pres">
      <dgm:prSet presAssocID="{BF53799A-204C-4CA4-97D1-F75DE4F424FE}" presName="compNode" presStyleCnt="0"/>
      <dgm:spPr/>
    </dgm:pt>
    <dgm:pt modelId="{FBC54671-221C-4780-9497-136B9DEAE0F0}" type="pres">
      <dgm:prSet presAssocID="{BF53799A-204C-4CA4-97D1-F75DE4F424FE}" presName="iconBgRect" presStyleLbl="bgShp" presStyleIdx="2" presStyleCnt="3"/>
      <dgm:spPr/>
    </dgm:pt>
    <dgm:pt modelId="{0A1D1CFD-C7D3-46C3-B8F0-12330E95F4DD}" type="pres">
      <dgm:prSet presAssocID="{BF53799A-204C-4CA4-97D1-F75DE4F424FE}"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hat"/>
        </a:ext>
      </dgm:extLst>
    </dgm:pt>
    <dgm:pt modelId="{A51D4AC9-025F-4C9D-B146-89E71317A56F}" type="pres">
      <dgm:prSet presAssocID="{BF53799A-204C-4CA4-97D1-F75DE4F424FE}" presName="spaceRect" presStyleCnt="0"/>
      <dgm:spPr/>
    </dgm:pt>
    <dgm:pt modelId="{A74A1D23-4A7D-48D5-A43E-F7D77718C9E2}" type="pres">
      <dgm:prSet presAssocID="{BF53799A-204C-4CA4-97D1-F75DE4F424FE}" presName="textRect" presStyleLbl="revTx" presStyleIdx="2" presStyleCnt="3">
        <dgm:presLayoutVars>
          <dgm:chMax val="1"/>
          <dgm:chPref val="1"/>
        </dgm:presLayoutVars>
      </dgm:prSet>
      <dgm:spPr/>
    </dgm:pt>
  </dgm:ptLst>
  <dgm:cxnLst>
    <dgm:cxn modelId="{DCF2E137-3348-42DD-A1A7-2945805B2D80}" type="presOf" srcId="{2008D88A-6742-47F4-9DA1-9F663925265A}" destId="{1990D219-5C50-43DF-8E26-C4861FC93E0B}" srcOrd="0" destOrd="0" presId="urn:microsoft.com/office/officeart/2018/5/layout/IconCircleLabelList"/>
    <dgm:cxn modelId="{2301CB52-1D57-41BF-A582-0DF9416EAE8D}" srcId="{899F6845-7E01-4727-ABF8-CC37BE49C67E}" destId="{2008D88A-6742-47F4-9DA1-9F663925265A}" srcOrd="0" destOrd="0" parTransId="{96082722-B474-4266-B9D5-50C1F06270CD}" sibTransId="{70232103-E7B8-440F-BCCE-083C4E45161D}"/>
    <dgm:cxn modelId="{5753F054-8858-46C5-A994-F9B3DAAC7584}" type="presOf" srcId="{BF53799A-204C-4CA4-97D1-F75DE4F424FE}" destId="{A74A1D23-4A7D-48D5-A43E-F7D77718C9E2}" srcOrd="0" destOrd="0" presId="urn:microsoft.com/office/officeart/2018/5/layout/IconCircleLabelList"/>
    <dgm:cxn modelId="{AE6BE49C-26B1-422F-B301-D2040928D3ED}" type="presOf" srcId="{899F6845-7E01-4727-ABF8-CC37BE49C67E}" destId="{059274BF-9BD6-46D2-85B7-778128F10636}" srcOrd="0" destOrd="0" presId="urn:microsoft.com/office/officeart/2018/5/layout/IconCircleLabelList"/>
    <dgm:cxn modelId="{EC7DF9BB-46F8-4F53-9A1C-94222754FB41}" srcId="{899F6845-7E01-4727-ABF8-CC37BE49C67E}" destId="{BA0C9236-9DFD-4003-995F-A11DE5D6CD8E}" srcOrd="1" destOrd="0" parTransId="{78F69505-9344-404A-B480-BE511E7DBA47}" sibTransId="{BEB88E0D-C86E-42B5-8027-9E8762485E1E}"/>
    <dgm:cxn modelId="{93F6B7C5-E0D6-463D-BC03-49892CAD4360}" type="presOf" srcId="{BA0C9236-9DFD-4003-995F-A11DE5D6CD8E}" destId="{1F65373D-9D60-48FA-A8FD-620F8543CC10}" srcOrd="0" destOrd="0" presId="urn:microsoft.com/office/officeart/2018/5/layout/IconCircleLabelList"/>
    <dgm:cxn modelId="{35397DF8-5CBC-4C6E-87A7-A9D964AC0C89}" srcId="{899F6845-7E01-4727-ABF8-CC37BE49C67E}" destId="{BF53799A-204C-4CA4-97D1-F75DE4F424FE}" srcOrd="2" destOrd="0" parTransId="{DE9C6399-2304-44BB-BF62-78317F0CAC73}" sibTransId="{D9BCE647-33C3-4085-960B-C0CC43CE00E3}"/>
    <dgm:cxn modelId="{11D5AC5E-871C-4191-A0BC-EC8CE803A1DE}" type="presParOf" srcId="{059274BF-9BD6-46D2-85B7-778128F10636}" destId="{D0C5757E-2BF9-473C-97E4-588AE04BE34C}" srcOrd="0" destOrd="0" presId="urn:microsoft.com/office/officeart/2018/5/layout/IconCircleLabelList"/>
    <dgm:cxn modelId="{7C17E423-0A79-493F-9086-F3386B3480FC}" type="presParOf" srcId="{D0C5757E-2BF9-473C-97E4-588AE04BE34C}" destId="{5F259254-8965-402D-A9A9-533B3A4145C1}" srcOrd="0" destOrd="0" presId="urn:microsoft.com/office/officeart/2018/5/layout/IconCircleLabelList"/>
    <dgm:cxn modelId="{C48E5D45-F3D3-4ABF-A59A-BD3093C8CD38}" type="presParOf" srcId="{D0C5757E-2BF9-473C-97E4-588AE04BE34C}" destId="{DF01181D-8CC8-43A4-B47B-28745BFD9323}" srcOrd="1" destOrd="0" presId="urn:microsoft.com/office/officeart/2018/5/layout/IconCircleLabelList"/>
    <dgm:cxn modelId="{733BA190-0F25-4700-A8F1-B9D61E3E4681}" type="presParOf" srcId="{D0C5757E-2BF9-473C-97E4-588AE04BE34C}" destId="{7025055F-430A-4A8B-9F78-9BA3C9ADB660}" srcOrd="2" destOrd="0" presId="urn:microsoft.com/office/officeart/2018/5/layout/IconCircleLabelList"/>
    <dgm:cxn modelId="{107B4422-C6B1-4489-B802-794275B7DDFB}" type="presParOf" srcId="{D0C5757E-2BF9-473C-97E4-588AE04BE34C}" destId="{1990D219-5C50-43DF-8E26-C4861FC93E0B}" srcOrd="3" destOrd="0" presId="urn:microsoft.com/office/officeart/2018/5/layout/IconCircleLabelList"/>
    <dgm:cxn modelId="{7F5F73F2-32FC-45F6-B2DC-E1080D2B60A3}" type="presParOf" srcId="{059274BF-9BD6-46D2-85B7-778128F10636}" destId="{A5EA9892-EDB0-486C-A248-154E7FDCFE55}" srcOrd="1" destOrd="0" presId="urn:microsoft.com/office/officeart/2018/5/layout/IconCircleLabelList"/>
    <dgm:cxn modelId="{A57CCFF1-C345-4E00-9BA0-D90A57DB5853}" type="presParOf" srcId="{059274BF-9BD6-46D2-85B7-778128F10636}" destId="{721BA668-F012-40C2-B423-F840DCF08EBD}" srcOrd="2" destOrd="0" presId="urn:microsoft.com/office/officeart/2018/5/layout/IconCircleLabelList"/>
    <dgm:cxn modelId="{08FFE1E2-365A-421A-855E-1C5BF05D9CC4}" type="presParOf" srcId="{721BA668-F012-40C2-B423-F840DCF08EBD}" destId="{D875C139-C342-467A-A861-C357A80B3668}" srcOrd="0" destOrd="0" presId="urn:microsoft.com/office/officeart/2018/5/layout/IconCircleLabelList"/>
    <dgm:cxn modelId="{41D81B7A-D53D-4ADB-9DF9-5D092286A150}" type="presParOf" srcId="{721BA668-F012-40C2-B423-F840DCF08EBD}" destId="{8E46CDA7-C7A8-4FC5-9FBC-EEF9A52094B9}" srcOrd="1" destOrd="0" presId="urn:microsoft.com/office/officeart/2018/5/layout/IconCircleLabelList"/>
    <dgm:cxn modelId="{DA747819-D0C6-4DF9-8C4C-EAEC259273D8}" type="presParOf" srcId="{721BA668-F012-40C2-B423-F840DCF08EBD}" destId="{E7B07A4C-C8D5-47C1-93C0-28982B113014}" srcOrd="2" destOrd="0" presId="urn:microsoft.com/office/officeart/2018/5/layout/IconCircleLabelList"/>
    <dgm:cxn modelId="{1E04DD07-E5A1-4568-A48E-EC6966FDC067}" type="presParOf" srcId="{721BA668-F012-40C2-B423-F840DCF08EBD}" destId="{1F65373D-9D60-48FA-A8FD-620F8543CC10}" srcOrd="3" destOrd="0" presId="urn:microsoft.com/office/officeart/2018/5/layout/IconCircleLabelList"/>
    <dgm:cxn modelId="{EE9EC796-C7F5-4C9A-B13C-DB34928DCCAD}" type="presParOf" srcId="{059274BF-9BD6-46D2-85B7-778128F10636}" destId="{835FD39F-E2B0-452F-91F8-0482455A88BB}" srcOrd="3" destOrd="0" presId="urn:microsoft.com/office/officeart/2018/5/layout/IconCircleLabelList"/>
    <dgm:cxn modelId="{4D0A7980-A085-44BA-A563-5EDCDCECB0BB}" type="presParOf" srcId="{059274BF-9BD6-46D2-85B7-778128F10636}" destId="{B3215ACA-E78C-45AD-8189-6C1EA3E3C569}" srcOrd="4" destOrd="0" presId="urn:microsoft.com/office/officeart/2018/5/layout/IconCircleLabelList"/>
    <dgm:cxn modelId="{92A4DFA1-F44E-45A5-86E8-3AF091060E51}" type="presParOf" srcId="{B3215ACA-E78C-45AD-8189-6C1EA3E3C569}" destId="{FBC54671-221C-4780-9497-136B9DEAE0F0}" srcOrd="0" destOrd="0" presId="urn:microsoft.com/office/officeart/2018/5/layout/IconCircleLabelList"/>
    <dgm:cxn modelId="{033D5762-3C63-48F5-9ACF-3EB4B33E941D}" type="presParOf" srcId="{B3215ACA-E78C-45AD-8189-6C1EA3E3C569}" destId="{0A1D1CFD-C7D3-46C3-B8F0-12330E95F4DD}" srcOrd="1" destOrd="0" presId="urn:microsoft.com/office/officeart/2018/5/layout/IconCircleLabelList"/>
    <dgm:cxn modelId="{F5FC6A73-1D11-436E-B687-A8794664E65F}" type="presParOf" srcId="{B3215ACA-E78C-45AD-8189-6C1EA3E3C569}" destId="{A51D4AC9-025F-4C9D-B146-89E71317A56F}" srcOrd="2" destOrd="0" presId="urn:microsoft.com/office/officeart/2018/5/layout/IconCircleLabelList"/>
    <dgm:cxn modelId="{8B963587-6003-415D-B17A-C6E19615E4A6}" type="presParOf" srcId="{B3215ACA-E78C-45AD-8189-6C1EA3E3C569}" destId="{A74A1D23-4A7D-48D5-A43E-F7D77718C9E2}"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259254-8965-402D-A9A9-533B3A4145C1}">
      <dsp:nvSpPr>
        <dsp:cNvPr id="0" name=""/>
        <dsp:cNvSpPr/>
      </dsp:nvSpPr>
      <dsp:spPr>
        <a:xfrm>
          <a:off x="638475" y="107206"/>
          <a:ext cx="1852875" cy="185287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01181D-8CC8-43A4-B47B-28745BFD9323}">
      <dsp:nvSpPr>
        <dsp:cNvPr id="0" name=""/>
        <dsp:cNvSpPr/>
      </dsp:nvSpPr>
      <dsp:spPr>
        <a:xfrm>
          <a:off x="1033350" y="502081"/>
          <a:ext cx="1063125" cy="10631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990D219-5C50-43DF-8E26-C4861FC93E0B}">
      <dsp:nvSpPr>
        <dsp:cNvPr id="0" name=""/>
        <dsp:cNvSpPr/>
      </dsp:nvSpPr>
      <dsp:spPr>
        <a:xfrm>
          <a:off x="46162" y="2537207"/>
          <a:ext cx="303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100000"/>
            </a:lnSpc>
            <a:spcBef>
              <a:spcPct val="0"/>
            </a:spcBef>
            <a:spcAft>
              <a:spcPct val="35000"/>
            </a:spcAft>
            <a:buNone/>
            <a:defRPr cap="all"/>
          </a:pPr>
          <a:r>
            <a:rPr lang="en-US" sz="3600" kern="1200" baseline="0"/>
            <a:t>Safety First</a:t>
          </a:r>
          <a:endParaRPr lang="en-US" sz="3600" kern="1200"/>
        </a:p>
      </dsp:txBody>
      <dsp:txXfrm>
        <a:off x="46162" y="2537207"/>
        <a:ext cx="3037500" cy="720000"/>
      </dsp:txXfrm>
    </dsp:sp>
    <dsp:sp modelId="{D875C139-C342-467A-A861-C357A80B3668}">
      <dsp:nvSpPr>
        <dsp:cNvPr id="0" name=""/>
        <dsp:cNvSpPr/>
      </dsp:nvSpPr>
      <dsp:spPr>
        <a:xfrm>
          <a:off x="4207537" y="107206"/>
          <a:ext cx="1852875" cy="185287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46CDA7-C7A8-4FC5-9FBC-EEF9A52094B9}">
      <dsp:nvSpPr>
        <dsp:cNvPr id="0" name=""/>
        <dsp:cNvSpPr/>
      </dsp:nvSpPr>
      <dsp:spPr>
        <a:xfrm>
          <a:off x="4602412" y="502081"/>
          <a:ext cx="1063125" cy="10631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F65373D-9D60-48FA-A8FD-620F8543CC10}">
      <dsp:nvSpPr>
        <dsp:cNvPr id="0" name=""/>
        <dsp:cNvSpPr/>
      </dsp:nvSpPr>
      <dsp:spPr>
        <a:xfrm>
          <a:off x="3615225" y="2537207"/>
          <a:ext cx="303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100000"/>
            </a:lnSpc>
            <a:spcBef>
              <a:spcPct val="0"/>
            </a:spcBef>
            <a:spcAft>
              <a:spcPct val="35000"/>
            </a:spcAft>
            <a:buNone/>
            <a:defRPr cap="all"/>
          </a:pPr>
          <a:r>
            <a:rPr lang="en-US" sz="3600" kern="1200" baseline="0"/>
            <a:t>Guide</a:t>
          </a:r>
          <a:endParaRPr lang="en-US" sz="3600" kern="1200"/>
        </a:p>
      </dsp:txBody>
      <dsp:txXfrm>
        <a:off x="3615225" y="2537207"/>
        <a:ext cx="3037500" cy="720000"/>
      </dsp:txXfrm>
    </dsp:sp>
    <dsp:sp modelId="{FBC54671-221C-4780-9497-136B9DEAE0F0}">
      <dsp:nvSpPr>
        <dsp:cNvPr id="0" name=""/>
        <dsp:cNvSpPr/>
      </dsp:nvSpPr>
      <dsp:spPr>
        <a:xfrm>
          <a:off x="7776600" y="107206"/>
          <a:ext cx="1852875" cy="185287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1D1CFD-C7D3-46C3-B8F0-12330E95F4DD}">
      <dsp:nvSpPr>
        <dsp:cNvPr id="0" name=""/>
        <dsp:cNvSpPr/>
      </dsp:nvSpPr>
      <dsp:spPr>
        <a:xfrm>
          <a:off x="8171475" y="502081"/>
          <a:ext cx="1063125" cy="10631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74A1D23-4A7D-48D5-A43E-F7D77718C9E2}">
      <dsp:nvSpPr>
        <dsp:cNvPr id="0" name=""/>
        <dsp:cNvSpPr/>
      </dsp:nvSpPr>
      <dsp:spPr>
        <a:xfrm>
          <a:off x="7184287" y="2537207"/>
          <a:ext cx="303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100000"/>
            </a:lnSpc>
            <a:spcBef>
              <a:spcPct val="0"/>
            </a:spcBef>
            <a:spcAft>
              <a:spcPct val="35000"/>
            </a:spcAft>
            <a:buNone/>
            <a:defRPr cap="all"/>
          </a:pPr>
          <a:r>
            <a:rPr lang="en-US" sz="3600" kern="1200" baseline="0"/>
            <a:t>Communicate</a:t>
          </a:r>
          <a:endParaRPr lang="en-US" sz="3600" kern="1200"/>
        </a:p>
      </dsp:txBody>
      <dsp:txXfrm>
        <a:off x="7184287" y="2537207"/>
        <a:ext cx="303750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37E117-DA42-EF43-8E5C-949868BFD82C}" type="datetimeFigureOut">
              <a:rPr lang="en-US" smtClean="0"/>
              <a:t>8/7/26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90748-277F-7740-B162-C49E76A506B2}" type="slidenum">
              <a:rPr lang="en-US" smtClean="0"/>
              <a:t>‹#›</a:t>
            </a:fld>
            <a:endParaRPr lang="en-US"/>
          </a:p>
        </p:txBody>
      </p:sp>
    </p:spTree>
    <p:extLst>
      <p:ext uri="{BB962C8B-B14F-4D97-AF65-F5344CB8AC3E}">
        <p14:creationId xmlns:p14="http://schemas.microsoft.com/office/powerpoint/2010/main" val="1692420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9A1C012-8297-4361-ACE8-A2509FB18911}"/>
              </a:ext>
            </a:extLst>
          </p:cNvPr>
          <p:cNvSpPr/>
          <p:nvPr/>
        </p:nvSpPr>
        <p:spPr>
          <a:xfrm>
            <a:off x="0" y="4206240"/>
            <a:ext cx="12192000" cy="2651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EC2572-8518-46FF-8F60-FE2963DF4A6E}"/>
              </a:ext>
            </a:extLst>
          </p:cNvPr>
          <p:cNvSpPr>
            <a:spLocks noGrp="1"/>
          </p:cNvSpPr>
          <p:nvPr>
            <p:ph type="ctrTitle"/>
          </p:nvPr>
        </p:nvSpPr>
        <p:spPr>
          <a:xfrm>
            <a:off x="960120" y="640080"/>
            <a:ext cx="10268712" cy="3227832"/>
          </a:xfrm>
        </p:spPr>
        <p:txBody>
          <a:bodyPr anchor="b">
            <a:normAutofit/>
          </a:bodyPr>
          <a:lstStyle>
            <a:lvl1pPr algn="ctr">
              <a:defRPr sz="8800" baseline="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A7A0C76A-7715-48A4-8CF5-14BBF61962A1}"/>
              </a:ext>
            </a:extLst>
          </p:cNvPr>
          <p:cNvSpPr>
            <a:spLocks noGrp="1"/>
          </p:cNvSpPr>
          <p:nvPr>
            <p:ph type="subTitle" idx="1"/>
          </p:nvPr>
        </p:nvSpPr>
        <p:spPr>
          <a:xfrm>
            <a:off x="960120" y="4526280"/>
            <a:ext cx="10268712" cy="1508760"/>
          </a:xfrm>
        </p:spPr>
        <p:txBody>
          <a:bodyPr>
            <a:normAutofit/>
          </a:bodyPr>
          <a:lstStyle>
            <a:lvl1pPr marL="0" indent="0" algn="ctr">
              <a:buNone/>
              <a:defRPr sz="3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Date Placeholder 10">
            <a:extLst>
              <a:ext uri="{FF2B5EF4-FFF2-40B4-BE49-F238E27FC236}">
                <a16:creationId xmlns:a16="http://schemas.microsoft.com/office/drawing/2014/main" id="{52D4EF84-F7DF-49C5-9285-301284ADB99A}"/>
              </a:ext>
            </a:extLst>
          </p:cNvPr>
          <p:cNvSpPr>
            <a:spLocks noGrp="1"/>
          </p:cNvSpPr>
          <p:nvPr>
            <p:ph type="dt" sz="half" idx="10"/>
          </p:nvPr>
        </p:nvSpPr>
        <p:spPr/>
        <p:txBody>
          <a:bodyPr/>
          <a:lstStyle>
            <a:lvl1pPr>
              <a:defRPr>
                <a:solidFill>
                  <a:schemeClr val="bg1"/>
                </a:solidFill>
              </a:defRPr>
            </a:lvl1pPr>
          </a:lstStyle>
          <a:p>
            <a:pPr algn="r"/>
            <a:fld id="{755B0441-30BD-B144-9599-32738F2F97C9}" type="datetime1">
              <a:rPr lang="en-US" smtClean="0"/>
              <a:t>8/7/26</a:t>
            </a:fld>
            <a:endParaRPr lang="en-US" dirty="0"/>
          </a:p>
        </p:txBody>
      </p:sp>
      <p:sp>
        <p:nvSpPr>
          <p:cNvPr id="12" name="Footer Placeholder 11">
            <a:extLst>
              <a:ext uri="{FF2B5EF4-FFF2-40B4-BE49-F238E27FC236}">
                <a16:creationId xmlns:a16="http://schemas.microsoft.com/office/drawing/2014/main" id="{81266E04-79AF-49EF-86BC-DB29D304BBEC}"/>
              </a:ext>
            </a:extLst>
          </p:cNvPr>
          <p:cNvSpPr>
            <a:spLocks noGrp="1"/>
          </p:cNvSpPr>
          <p:nvPr>
            <p:ph type="ftr" sz="quarter" idx="11"/>
          </p:nvPr>
        </p:nvSpPr>
        <p:spPr/>
        <p:txBody>
          <a:bodyPr/>
          <a:lstStyle>
            <a:lvl1pPr>
              <a:defRPr>
                <a:solidFill>
                  <a:schemeClr val="bg1"/>
                </a:solidFill>
              </a:defRPr>
            </a:lvl1pPr>
          </a:lstStyle>
          <a:p>
            <a:endParaRPr lang="en-US" dirty="0">
              <a:solidFill>
                <a:schemeClr val="bg1"/>
              </a:solidFill>
            </a:endParaRPr>
          </a:p>
        </p:txBody>
      </p:sp>
      <p:sp>
        <p:nvSpPr>
          <p:cNvPr id="13" name="Slide Number Placeholder 12">
            <a:extLst>
              <a:ext uri="{FF2B5EF4-FFF2-40B4-BE49-F238E27FC236}">
                <a16:creationId xmlns:a16="http://schemas.microsoft.com/office/drawing/2014/main" id="{90DF5B53-9A9A-46CE-A910-25ADA58753A8}"/>
              </a:ext>
            </a:extLst>
          </p:cNvPr>
          <p:cNvSpPr>
            <a:spLocks noGrp="1"/>
          </p:cNvSpPr>
          <p:nvPr>
            <p:ph type="sldNum" sz="quarter" idx="12"/>
          </p:nvPr>
        </p:nvSpPr>
        <p:spPr/>
        <p:txBody>
          <a:bodyPr/>
          <a:lstStyle>
            <a:lvl1pPr>
              <a:defRPr>
                <a:solidFill>
                  <a:schemeClr val="bg1"/>
                </a:solidFill>
              </a:defRPr>
            </a:lvl1p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923376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327B9-64C6-4AFE-8E67-F60CD17A80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92656D-F600-4D76-8A0F-BDBE78759B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A13412-4939-4879-B91F-BB5B029B6CEB}"/>
              </a:ext>
            </a:extLst>
          </p:cNvPr>
          <p:cNvSpPr>
            <a:spLocks noGrp="1"/>
          </p:cNvSpPr>
          <p:nvPr>
            <p:ph type="dt" sz="half" idx="10"/>
          </p:nvPr>
        </p:nvSpPr>
        <p:spPr/>
        <p:txBody>
          <a:bodyPr/>
          <a:lstStyle/>
          <a:p>
            <a:pPr algn="r"/>
            <a:fld id="{30B0615E-3BAD-5E44-8AC9-DFFFAFC4E65F}" type="datetime1">
              <a:rPr lang="en-US" smtClean="0"/>
              <a:t>8/7/26</a:t>
            </a:fld>
            <a:endParaRPr lang="en-US" dirty="0"/>
          </a:p>
        </p:txBody>
      </p:sp>
      <p:sp>
        <p:nvSpPr>
          <p:cNvPr id="8" name="Footer Placeholder 7">
            <a:extLst>
              <a:ext uri="{FF2B5EF4-FFF2-40B4-BE49-F238E27FC236}">
                <a16:creationId xmlns:a16="http://schemas.microsoft.com/office/drawing/2014/main" id="{95237DB9-DE7D-4687-82D7-612600F06C3E}"/>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6C819356-0444-4C23-82D3-E2FDE28D3DCB}"/>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835100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EB51B7C-D548-4AB7-90A4-C196105E6D56}"/>
              </a:ext>
            </a:extLst>
          </p:cNvPr>
          <p:cNvSpPr/>
          <p:nvPr/>
        </p:nvSpPr>
        <p:spPr>
          <a:xfrm>
            <a:off x="7108274" y="0"/>
            <a:ext cx="508372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32DC521B-8B54-4843-9FF4-B2C30FA0043F}"/>
              </a:ext>
            </a:extLst>
          </p:cNvPr>
          <p:cNvSpPr>
            <a:spLocks noGrp="1"/>
          </p:cNvSpPr>
          <p:nvPr>
            <p:ph type="title" orient="vert"/>
          </p:nvPr>
        </p:nvSpPr>
        <p:spPr>
          <a:xfrm>
            <a:off x="7751740" y="643467"/>
            <a:ext cx="3477092" cy="5533495"/>
          </a:xfrm>
        </p:spPr>
        <p:txBody>
          <a:bodyPr vert="eaVert" tIns="91440" bIns="91440"/>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410E3F10-9E27-41E6-A965-4243E37BE3D5}"/>
              </a:ext>
            </a:extLst>
          </p:cNvPr>
          <p:cNvSpPr>
            <a:spLocks noGrp="1"/>
          </p:cNvSpPr>
          <p:nvPr>
            <p:ph type="body" orient="vert" idx="1"/>
          </p:nvPr>
        </p:nvSpPr>
        <p:spPr>
          <a:xfrm>
            <a:off x="960120" y="643467"/>
            <a:ext cx="5504687" cy="5533496"/>
          </a:xfrm>
        </p:spPr>
        <p:txBody>
          <a:bodyPr vert="eaVert" tIns="9144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6341D62D-51A0-4AD7-8027-BF548FB6AAF3}"/>
              </a:ext>
            </a:extLst>
          </p:cNvPr>
          <p:cNvSpPr>
            <a:spLocks noGrp="1"/>
          </p:cNvSpPr>
          <p:nvPr>
            <p:ph type="dt" sz="half" idx="10"/>
          </p:nvPr>
        </p:nvSpPr>
        <p:spPr>
          <a:xfrm>
            <a:off x="7617898" y="6356350"/>
            <a:ext cx="2522798" cy="365125"/>
          </a:xfrm>
        </p:spPr>
        <p:txBody>
          <a:bodyPr/>
          <a:lstStyle>
            <a:lvl1pPr>
              <a:defRPr>
                <a:solidFill>
                  <a:schemeClr val="bg1"/>
                </a:solidFill>
              </a:defRPr>
            </a:lvl1pPr>
          </a:lstStyle>
          <a:p>
            <a:pPr algn="r"/>
            <a:fld id="{33535F22-F476-834B-849A-4616EC3F209C}" type="datetime1">
              <a:rPr lang="en-US" smtClean="0"/>
              <a:t>8/7/26</a:t>
            </a:fld>
            <a:endParaRPr lang="en-US" dirty="0"/>
          </a:p>
        </p:txBody>
      </p:sp>
      <p:sp>
        <p:nvSpPr>
          <p:cNvPr id="8" name="Footer Placeholder 7">
            <a:extLst>
              <a:ext uri="{FF2B5EF4-FFF2-40B4-BE49-F238E27FC236}">
                <a16:creationId xmlns:a16="http://schemas.microsoft.com/office/drawing/2014/main" id="{A5857492-A701-44A1-B1D5-7B2C8CD06582}"/>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EED2E8AE-F1AA-4D19-A434-102501D3B460}"/>
              </a:ext>
            </a:extLst>
          </p:cNvPr>
          <p:cNvSpPr>
            <a:spLocks noGrp="1"/>
          </p:cNvSpPr>
          <p:nvPr>
            <p:ph type="sldNum" sz="quarter" idx="12"/>
          </p:nvPr>
        </p:nvSpPr>
        <p:spPr/>
        <p:txBody>
          <a:bodyPr/>
          <a:lstStyle>
            <a:lvl1pPr>
              <a:defRPr>
                <a:solidFill>
                  <a:schemeClr val="bg1"/>
                </a:solidFill>
              </a:defRPr>
            </a:lvl1p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2530172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80910-921F-4143-AB01-0F0AFC2908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0182FC-5A0B-4C24-A6ED-990ED5BA90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6172F4-3DB0-4AE3-8926-081B78034C68}"/>
              </a:ext>
            </a:extLst>
          </p:cNvPr>
          <p:cNvSpPr>
            <a:spLocks noGrp="1"/>
          </p:cNvSpPr>
          <p:nvPr>
            <p:ph type="dt" sz="half" idx="10"/>
          </p:nvPr>
        </p:nvSpPr>
        <p:spPr/>
        <p:txBody>
          <a:bodyPr/>
          <a:lstStyle/>
          <a:p>
            <a:pPr algn="r"/>
            <a:fld id="{9E6F34B1-9D4E-864A-8A77-C9321B5372FB}" type="datetime1">
              <a:rPr lang="en-US" smtClean="0"/>
              <a:t>8/7/26</a:t>
            </a:fld>
            <a:endParaRPr lang="en-US" dirty="0"/>
          </a:p>
        </p:txBody>
      </p:sp>
      <p:sp>
        <p:nvSpPr>
          <p:cNvPr id="8" name="Footer Placeholder 7">
            <a:extLst>
              <a:ext uri="{FF2B5EF4-FFF2-40B4-BE49-F238E27FC236}">
                <a16:creationId xmlns:a16="http://schemas.microsoft.com/office/drawing/2014/main" id="{825F1358-C731-465B-BCB1-2CCBFD6ECF7E}"/>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C8D59536-57D3-4C8A-A207-568465A32E45}"/>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993552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81E0804-8E9E-4C6E-B18D-44FE715B239E}"/>
              </a:ext>
            </a:extLst>
          </p:cNvPr>
          <p:cNvSpPr/>
          <p:nvPr/>
        </p:nvSpPr>
        <p:spPr>
          <a:xfrm>
            <a:off x="0" y="0"/>
            <a:ext cx="12192000" cy="42249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278AA1-17A5-44BF-8791-EACDA31F5D86}"/>
              </a:ext>
            </a:extLst>
          </p:cNvPr>
          <p:cNvSpPr>
            <a:spLocks noGrp="1"/>
          </p:cNvSpPr>
          <p:nvPr>
            <p:ph type="title"/>
          </p:nvPr>
        </p:nvSpPr>
        <p:spPr>
          <a:xfrm>
            <a:off x="960120" y="768096"/>
            <a:ext cx="10268712" cy="3136392"/>
          </a:xfrm>
        </p:spPr>
        <p:txBody>
          <a:bodyPr anchor="b">
            <a:normAutofit/>
          </a:bodyPr>
          <a:lstStyle>
            <a:lvl1pPr>
              <a:defRPr sz="72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01203A5-DA79-4778-AB85-150365748494}"/>
              </a:ext>
            </a:extLst>
          </p:cNvPr>
          <p:cNvSpPr>
            <a:spLocks noGrp="1"/>
          </p:cNvSpPr>
          <p:nvPr>
            <p:ph type="body" idx="1"/>
          </p:nvPr>
        </p:nvSpPr>
        <p:spPr>
          <a:xfrm>
            <a:off x="960120" y="4544568"/>
            <a:ext cx="10268712" cy="1545336"/>
          </a:xfrm>
        </p:spPr>
        <p:txBody>
          <a:bodyPr>
            <a:normAutofit/>
          </a:bodyPr>
          <a:lstStyle>
            <a:lvl1pPr marL="0" indent="0">
              <a:buNone/>
              <a:defRPr sz="3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Date Placeholder 8">
            <a:extLst>
              <a:ext uri="{FF2B5EF4-FFF2-40B4-BE49-F238E27FC236}">
                <a16:creationId xmlns:a16="http://schemas.microsoft.com/office/drawing/2014/main" id="{CE3B1B5E-0912-44AE-BAED-70B980E53915}"/>
              </a:ext>
            </a:extLst>
          </p:cNvPr>
          <p:cNvSpPr>
            <a:spLocks noGrp="1"/>
          </p:cNvSpPr>
          <p:nvPr>
            <p:ph type="dt" sz="half" idx="10"/>
          </p:nvPr>
        </p:nvSpPr>
        <p:spPr/>
        <p:txBody>
          <a:bodyPr/>
          <a:lstStyle/>
          <a:p>
            <a:pPr algn="r"/>
            <a:fld id="{690EC811-ABC4-E549-A996-2F4B89D155DC}" type="datetime1">
              <a:rPr lang="en-US" smtClean="0"/>
              <a:t>8/7/26</a:t>
            </a:fld>
            <a:endParaRPr lang="en-US" dirty="0"/>
          </a:p>
        </p:txBody>
      </p:sp>
      <p:sp>
        <p:nvSpPr>
          <p:cNvPr id="10" name="Footer Placeholder 9">
            <a:extLst>
              <a:ext uri="{FF2B5EF4-FFF2-40B4-BE49-F238E27FC236}">
                <a16:creationId xmlns:a16="http://schemas.microsoft.com/office/drawing/2014/main" id="{346C82F1-A7B2-4F03-A26B-59D79BF5BFD5}"/>
              </a:ext>
            </a:extLst>
          </p:cNvPr>
          <p:cNvSpPr>
            <a:spLocks noGrp="1"/>
          </p:cNvSpPr>
          <p:nvPr>
            <p:ph type="ftr" sz="quarter" idx="11"/>
          </p:nvPr>
        </p:nvSpPr>
        <p:spPr/>
        <p:txBody>
          <a:bodyPr/>
          <a:lstStyle/>
          <a:p>
            <a:endParaRPr lang="en-US" dirty="0">
              <a:solidFill>
                <a:schemeClr val="tx1"/>
              </a:solidFill>
            </a:endParaRPr>
          </a:p>
        </p:txBody>
      </p:sp>
      <p:sp>
        <p:nvSpPr>
          <p:cNvPr id="11" name="Slide Number Placeholder 10">
            <a:extLst>
              <a:ext uri="{FF2B5EF4-FFF2-40B4-BE49-F238E27FC236}">
                <a16:creationId xmlns:a16="http://schemas.microsoft.com/office/drawing/2014/main" id="{B1DC1ABC-47A9-477B-A29D-F6690EE6B532}"/>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987743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5F398-F05F-4793-9FA5-5B817EB95A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17F1CD-2CD4-4BBB-AB36-73A20B1A8D69}"/>
              </a:ext>
            </a:extLst>
          </p:cNvPr>
          <p:cNvSpPr>
            <a:spLocks noGrp="1"/>
          </p:cNvSpPr>
          <p:nvPr>
            <p:ph sz="half" idx="1"/>
          </p:nvPr>
        </p:nvSpPr>
        <p:spPr>
          <a:xfrm>
            <a:off x="960120" y="2587752"/>
            <a:ext cx="481584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67BBE02-B884-4CCC-9CBD-13B792BBA2BE}"/>
              </a:ext>
            </a:extLst>
          </p:cNvPr>
          <p:cNvSpPr>
            <a:spLocks noGrp="1"/>
          </p:cNvSpPr>
          <p:nvPr>
            <p:ph sz="half" idx="2"/>
          </p:nvPr>
        </p:nvSpPr>
        <p:spPr>
          <a:xfrm>
            <a:off x="6412992" y="2583371"/>
            <a:ext cx="481584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Date Placeholder 11">
            <a:extLst>
              <a:ext uri="{FF2B5EF4-FFF2-40B4-BE49-F238E27FC236}">
                <a16:creationId xmlns:a16="http://schemas.microsoft.com/office/drawing/2014/main" id="{B7FBE509-AA68-4D63-A589-AD5DE7FFFECA}"/>
              </a:ext>
            </a:extLst>
          </p:cNvPr>
          <p:cNvSpPr>
            <a:spLocks noGrp="1"/>
          </p:cNvSpPr>
          <p:nvPr>
            <p:ph type="dt" sz="half" idx="10"/>
          </p:nvPr>
        </p:nvSpPr>
        <p:spPr/>
        <p:txBody>
          <a:bodyPr/>
          <a:lstStyle/>
          <a:p>
            <a:pPr algn="r"/>
            <a:fld id="{1474CF50-A72B-6A49-839D-388C8EF196E7}" type="datetime1">
              <a:rPr lang="en-US" smtClean="0"/>
              <a:t>8/7/26</a:t>
            </a:fld>
            <a:endParaRPr lang="en-US" dirty="0"/>
          </a:p>
        </p:txBody>
      </p:sp>
      <p:sp>
        <p:nvSpPr>
          <p:cNvPr id="13" name="Footer Placeholder 12">
            <a:extLst>
              <a:ext uri="{FF2B5EF4-FFF2-40B4-BE49-F238E27FC236}">
                <a16:creationId xmlns:a16="http://schemas.microsoft.com/office/drawing/2014/main" id="{9C1A4D52-57E4-4F45-BC2C-9FD73E9CEC59}"/>
              </a:ext>
            </a:extLst>
          </p:cNvPr>
          <p:cNvSpPr>
            <a:spLocks noGrp="1"/>
          </p:cNvSpPr>
          <p:nvPr>
            <p:ph type="ftr" sz="quarter" idx="11"/>
          </p:nvPr>
        </p:nvSpPr>
        <p:spPr/>
        <p:txBody>
          <a:bodyPr/>
          <a:lstStyle/>
          <a:p>
            <a:endParaRPr lang="en-US" dirty="0">
              <a:solidFill>
                <a:schemeClr val="tx1"/>
              </a:solidFill>
            </a:endParaRPr>
          </a:p>
        </p:txBody>
      </p:sp>
      <p:sp>
        <p:nvSpPr>
          <p:cNvPr id="14" name="Slide Number Placeholder 13">
            <a:extLst>
              <a:ext uri="{FF2B5EF4-FFF2-40B4-BE49-F238E27FC236}">
                <a16:creationId xmlns:a16="http://schemas.microsoft.com/office/drawing/2014/main" id="{E76AD5E1-358D-4236-85AE-74713259EF08}"/>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30948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87D32C-166A-4FBE-B24D-C25769095429}"/>
              </a:ext>
            </a:extLst>
          </p:cNvPr>
          <p:cNvSpPr>
            <a:spLocks noGrp="1"/>
          </p:cNvSpPr>
          <p:nvPr>
            <p:ph type="body" idx="1"/>
          </p:nvPr>
        </p:nvSpPr>
        <p:spPr>
          <a:xfrm>
            <a:off x="960121" y="2587752"/>
            <a:ext cx="4818888" cy="892048"/>
          </a:xfrm>
        </p:spPr>
        <p:txBody>
          <a:bodyPr anchor="ctr"/>
          <a:lstStyle>
            <a:lvl1pPr marL="0" indent="0">
              <a:buNone/>
              <a:defRPr sz="26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9EC567-F249-462A-B71A-9C40D50E26AA}"/>
              </a:ext>
            </a:extLst>
          </p:cNvPr>
          <p:cNvSpPr>
            <a:spLocks noGrp="1"/>
          </p:cNvSpPr>
          <p:nvPr>
            <p:ph sz="half" idx="2"/>
          </p:nvPr>
        </p:nvSpPr>
        <p:spPr>
          <a:xfrm>
            <a:off x="960120" y="3594538"/>
            <a:ext cx="4818888" cy="2586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BB7D2C6-69D1-4DE4-BF68-5FB0623DB9E3}"/>
              </a:ext>
            </a:extLst>
          </p:cNvPr>
          <p:cNvSpPr>
            <a:spLocks noGrp="1"/>
          </p:cNvSpPr>
          <p:nvPr>
            <p:ph type="body" sz="quarter" idx="3"/>
          </p:nvPr>
        </p:nvSpPr>
        <p:spPr>
          <a:xfrm>
            <a:off x="6409944" y="2587752"/>
            <a:ext cx="4818888" cy="892048"/>
          </a:xfrm>
        </p:spPr>
        <p:txBody>
          <a:bodyPr anchor="ctr"/>
          <a:lstStyle>
            <a:lvl1pPr marL="0" indent="0">
              <a:buNone/>
              <a:defRPr sz="26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367CC7-ED09-4F8D-A39A-C5969D33B9F8}"/>
              </a:ext>
            </a:extLst>
          </p:cNvPr>
          <p:cNvSpPr>
            <a:spLocks noGrp="1"/>
          </p:cNvSpPr>
          <p:nvPr>
            <p:ph sz="quarter" idx="4"/>
          </p:nvPr>
        </p:nvSpPr>
        <p:spPr>
          <a:xfrm>
            <a:off x="6409944" y="3594538"/>
            <a:ext cx="4818888" cy="2586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5F92A44F-DE98-4FB5-B474-5DCCDD267A79}"/>
              </a:ext>
            </a:extLst>
          </p:cNvPr>
          <p:cNvSpPr>
            <a:spLocks noGrp="1"/>
          </p:cNvSpPr>
          <p:nvPr>
            <p:ph type="dt" sz="half" idx="10"/>
          </p:nvPr>
        </p:nvSpPr>
        <p:spPr/>
        <p:txBody>
          <a:bodyPr/>
          <a:lstStyle/>
          <a:p>
            <a:pPr algn="r"/>
            <a:fld id="{8BC85C97-8AAD-1E46-BE89-3E08623A2065}" type="datetime1">
              <a:rPr lang="en-US" smtClean="0"/>
              <a:t>8/7/26</a:t>
            </a:fld>
            <a:endParaRPr lang="en-US" dirty="0"/>
          </a:p>
        </p:txBody>
      </p:sp>
      <p:sp>
        <p:nvSpPr>
          <p:cNvPr id="11" name="Footer Placeholder 10">
            <a:extLst>
              <a:ext uri="{FF2B5EF4-FFF2-40B4-BE49-F238E27FC236}">
                <a16:creationId xmlns:a16="http://schemas.microsoft.com/office/drawing/2014/main" id="{3ACC79DA-A9E4-4E93-93F1-81907A901BBB}"/>
              </a:ext>
            </a:extLst>
          </p:cNvPr>
          <p:cNvSpPr>
            <a:spLocks noGrp="1"/>
          </p:cNvSpPr>
          <p:nvPr>
            <p:ph type="ftr" sz="quarter" idx="11"/>
          </p:nvPr>
        </p:nvSpPr>
        <p:spPr/>
        <p:txBody>
          <a:bodyPr/>
          <a:lstStyle/>
          <a:p>
            <a:endParaRPr lang="en-US" dirty="0">
              <a:solidFill>
                <a:schemeClr val="tx1"/>
              </a:solidFill>
            </a:endParaRPr>
          </a:p>
        </p:txBody>
      </p:sp>
      <p:sp>
        <p:nvSpPr>
          <p:cNvPr id="12" name="Slide Number Placeholder 11">
            <a:extLst>
              <a:ext uri="{FF2B5EF4-FFF2-40B4-BE49-F238E27FC236}">
                <a16:creationId xmlns:a16="http://schemas.microsoft.com/office/drawing/2014/main" id="{404DFE57-AA80-4ED8-AD77-35CC56F3FBC6}"/>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
        <p:nvSpPr>
          <p:cNvPr id="13" name="Title 12">
            <a:extLst>
              <a:ext uri="{FF2B5EF4-FFF2-40B4-BE49-F238E27FC236}">
                <a16:creationId xmlns:a16="http://schemas.microsoft.com/office/drawing/2014/main" id="{FB62259C-ADDF-4293-AD3B-AB2E04A7483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54147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C7BA0-DC57-452F-85B7-C979AA690920}"/>
              </a:ext>
            </a:extLst>
          </p:cNvPr>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F1C53797-8D72-4774-AC93-EB9FDD650CCD}"/>
              </a:ext>
            </a:extLst>
          </p:cNvPr>
          <p:cNvSpPr>
            <a:spLocks noGrp="1"/>
          </p:cNvSpPr>
          <p:nvPr>
            <p:ph type="dt" sz="half" idx="10"/>
          </p:nvPr>
        </p:nvSpPr>
        <p:spPr/>
        <p:txBody>
          <a:bodyPr/>
          <a:lstStyle/>
          <a:p>
            <a:pPr algn="r"/>
            <a:fld id="{1F801EB7-CCFF-E240-B0CD-1DC2F5AD82E5}" type="datetime1">
              <a:rPr lang="en-US" smtClean="0"/>
              <a:t>8/7/26</a:t>
            </a:fld>
            <a:endParaRPr lang="en-US" dirty="0"/>
          </a:p>
        </p:txBody>
      </p:sp>
      <p:sp>
        <p:nvSpPr>
          <p:cNvPr id="7" name="Footer Placeholder 6">
            <a:extLst>
              <a:ext uri="{FF2B5EF4-FFF2-40B4-BE49-F238E27FC236}">
                <a16:creationId xmlns:a16="http://schemas.microsoft.com/office/drawing/2014/main" id="{9E945AB7-1A32-4516-ABF9-B40958AE2E73}"/>
              </a:ext>
            </a:extLst>
          </p:cNvPr>
          <p:cNvSpPr>
            <a:spLocks noGrp="1"/>
          </p:cNvSpPr>
          <p:nvPr>
            <p:ph type="ftr" sz="quarter" idx="11"/>
          </p:nvPr>
        </p:nvSpPr>
        <p:spPr/>
        <p:txBody>
          <a:bodyPr/>
          <a:lstStyle/>
          <a:p>
            <a:endParaRPr lang="en-US" dirty="0">
              <a:solidFill>
                <a:schemeClr val="tx1"/>
              </a:solidFill>
            </a:endParaRPr>
          </a:p>
        </p:txBody>
      </p:sp>
      <p:sp>
        <p:nvSpPr>
          <p:cNvPr id="8" name="Slide Number Placeholder 7">
            <a:extLst>
              <a:ext uri="{FF2B5EF4-FFF2-40B4-BE49-F238E27FC236}">
                <a16:creationId xmlns:a16="http://schemas.microsoft.com/office/drawing/2014/main" id="{B22923C3-1D67-4089-A6B1-9A10315E807F}"/>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753011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FC0A8DC1-14F6-453B-A724-D6493F063F83}"/>
              </a:ext>
            </a:extLst>
          </p:cNvPr>
          <p:cNvSpPr>
            <a:spLocks noGrp="1"/>
          </p:cNvSpPr>
          <p:nvPr>
            <p:ph type="dt" sz="half" idx="10"/>
          </p:nvPr>
        </p:nvSpPr>
        <p:spPr/>
        <p:txBody>
          <a:bodyPr/>
          <a:lstStyle/>
          <a:p>
            <a:pPr algn="r"/>
            <a:fld id="{E5891ADE-FA57-9D40-AAA8-00EBCEC10E2D}" type="datetime1">
              <a:rPr lang="en-US" smtClean="0"/>
              <a:t>8/7/26</a:t>
            </a:fld>
            <a:endParaRPr lang="en-US" dirty="0"/>
          </a:p>
        </p:txBody>
      </p:sp>
      <p:sp>
        <p:nvSpPr>
          <p:cNvPr id="6" name="Footer Placeholder 5">
            <a:extLst>
              <a:ext uri="{FF2B5EF4-FFF2-40B4-BE49-F238E27FC236}">
                <a16:creationId xmlns:a16="http://schemas.microsoft.com/office/drawing/2014/main" id="{66E63FF0-1A91-4698-B12A-112D05373593}"/>
              </a:ext>
            </a:extLst>
          </p:cNvPr>
          <p:cNvSpPr>
            <a:spLocks noGrp="1"/>
          </p:cNvSpPr>
          <p:nvPr>
            <p:ph type="ftr" sz="quarter" idx="11"/>
          </p:nvPr>
        </p:nvSpPr>
        <p:spPr/>
        <p:txBody>
          <a:bodyPr/>
          <a:lstStyle/>
          <a:p>
            <a:endParaRPr lang="en-US" dirty="0">
              <a:solidFill>
                <a:schemeClr val="tx1"/>
              </a:solidFill>
            </a:endParaRPr>
          </a:p>
        </p:txBody>
      </p:sp>
      <p:sp>
        <p:nvSpPr>
          <p:cNvPr id="7" name="Slide Number Placeholder 6">
            <a:extLst>
              <a:ext uri="{FF2B5EF4-FFF2-40B4-BE49-F238E27FC236}">
                <a16:creationId xmlns:a16="http://schemas.microsoft.com/office/drawing/2014/main" id="{1E066D53-44B3-4F04-93FD-9756A60139F9}"/>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272079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83A0FE-F7E3-433E-9A29-D778690D223A}"/>
              </a:ext>
            </a:extLst>
          </p:cNvPr>
          <p:cNvSpPr>
            <a:spLocks noGrp="1"/>
          </p:cNvSpPr>
          <p:nvPr>
            <p:ph idx="1"/>
          </p:nvPr>
        </p:nvSpPr>
        <p:spPr>
          <a:xfrm>
            <a:off x="5183188" y="2591850"/>
            <a:ext cx="6045644" cy="359359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1794B15D-55F5-4208-AF40-41CAFEB56F4C}"/>
              </a:ext>
            </a:extLst>
          </p:cNvPr>
          <p:cNvSpPr>
            <a:spLocks noGrp="1"/>
          </p:cNvSpPr>
          <p:nvPr>
            <p:ph type="body" sz="half" idx="2"/>
          </p:nvPr>
        </p:nvSpPr>
        <p:spPr>
          <a:xfrm>
            <a:off x="960120" y="2591850"/>
            <a:ext cx="3811905" cy="3277137"/>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E8A46CE7-2F0F-4C85-B633-B9FCB8347AE7}"/>
              </a:ext>
            </a:extLst>
          </p:cNvPr>
          <p:cNvSpPr>
            <a:spLocks noGrp="1"/>
          </p:cNvSpPr>
          <p:nvPr>
            <p:ph type="dt" sz="half" idx="10"/>
          </p:nvPr>
        </p:nvSpPr>
        <p:spPr/>
        <p:txBody>
          <a:bodyPr/>
          <a:lstStyle/>
          <a:p>
            <a:pPr algn="r"/>
            <a:fld id="{4EA4E75D-E31D-AF4B-AA4D-36BA499AAC4A}" type="datetime1">
              <a:rPr lang="en-US" smtClean="0"/>
              <a:t>8/7/26</a:t>
            </a:fld>
            <a:endParaRPr lang="en-US" dirty="0"/>
          </a:p>
        </p:txBody>
      </p:sp>
      <p:sp>
        <p:nvSpPr>
          <p:cNvPr id="9" name="Footer Placeholder 8">
            <a:extLst>
              <a:ext uri="{FF2B5EF4-FFF2-40B4-BE49-F238E27FC236}">
                <a16:creationId xmlns:a16="http://schemas.microsoft.com/office/drawing/2014/main" id="{D0900919-3A73-4918-9D97-8DBE7ABB7A19}"/>
              </a:ext>
            </a:extLst>
          </p:cNvPr>
          <p:cNvSpPr>
            <a:spLocks noGrp="1"/>
          </p:cNvSpPr>
          <p:nvPr>
            <p:ph type="ftr" sz="quarter" idx="11"/>
          </p:nvPr>
        </p:nvSpPr>
        <p:spPr/>
        <p:txBody>
          <a:bodyPr/>
          <a:lstStyle/>
          <a:p>
            <a:endParaRPr lang="en-US" dirty="0">
              <a:solidFill>
                <a:schemeClr val="tx1"/>
              </a:solidFill>
            </a:endParaRPr>
          </a:p>
        </p:txBody>
      </p:sp>
      <p:sp>
        <p:nvSpPr>
          <p:cNvPr id="10" name="Slide Number Placeholder 9">
            <a:extLst>
              <a:ext uri="{FF2B5EF4-FFF2-40B4-BE49-F238E27FC236}">
                <a16:creationId xmlns:a16="http://schemas.microsoft.com/office/drawing/2014/main" id="{08BC1001-E44E-4A9A-9E60-2E319A844F65}"/>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
        <p:nvSpPr>
          <p:cNvPr id="11" name="Title 10">
            <a:extLst>
              <a:ext uri="{FF2B5EF4-FFF2-40B4-BE49-F238E27FC236}">
                <a16:creationId xmlns:a16="http://schemas.microsoft.com/office/drawing/2014/main" id="{A125AC31-022C-40AA-B65C-C9AC48395A6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12337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797A575-703F-410E-9A84-F9B578FEAE80}"/>
              </a:ext>
            </a:extLst>
          </p:cNvPr>
          <p:cNvSpPr>
            <a:spLocks noGrp="1"/>
          </p:cNvSpPr>
          <p:nvPr>
            <p:ph type="pic" idx="1"/>
          </p:nvPr>
        </p:nvSpPr>
        <p:spPr>
          <a:xfrm>
            <a:off x="0" y="2267712"/>
            <a:ext cx="6571469" cy="4590288"/>
          </a:xfrm>
          <a:solidFill>
            <a:schemeClr val="bg1">
              <a:lumMod val="85000"/>
            </a:schemeClr>
          </a:solidFill>
          <a:ln>
            <a:no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1518B509-934D-400A-A922-45B61AC6EDD8}"/>
              </a:ext>
            </a:extLst>
          </p:cNvPr>
          <p:cNvSpPr>
            <a:spLocks noGrp="1"/>
          </p:cNvSpPr>
          <p:nvPr>
            <p:ph type="body" sz="half" idx="2"/>
          </p:nvPr>
        </p:nvSpPr>
        <p:spPr>
          <a:xfrm>
            <a:off x="7235971" y="2587752"/>
            <a:ext cx="3992856" cy="3593592"/>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99813C51-6954-4F3A-A043-D1BCC8B50F83}"/>
              </a:ext>
            </a:extLst>
          </p:cNvPr>
          <p:cNvSpPr>
            <a:spLocks noGrp="1"/>
          </p:cNvSpPr>
          <p:nvPr>
            <p:ph type="dt" sz="half" idx="10"/>
          </p:nvPr>
        </p:nvSpPr>
        <p:spPr/>
        <p:txBody>
          <a:bodyPr/>
          <a:lstStyle/>
          <a:p>
            <a:pPr algn="r"/>
            <a:fld id="{CB4B2DF8-0EAB-4C44-9081-1680927C0E2B}" type="datetime1">
              <a:rPr lang="en-US" smtClean="0"/>
              <a:t>8/7/26</a:t>
            </a:fld>
            <a:endParaRPr lang="en-US" dirty="0"/>
          </a:p>
        </p:txBody>
      </p:sp>
      <p:sp>
        <p:nvSpPr>
          <p:cNvPr id="9" name="Footer Placeholder 8">
            <a:extLst>
              <a:ext uri="{FF2B5EF4-FFF2-40B4-BE49-F238E27FC236}">
                <a16:creationId xmlns:a16="http://schemas.microsoft.com/office/drawing/2014/main" id="{C0AC32FB-49A3-40E4-9D24-177597043627}"/>
              </a:ext>
            </a:extLst>
          </p:cNvPr>
          <p:cNvSpPr>
            <a:spLocks noGrp="1"/>
          </p:cNvSpPr>
          <p:nvPr>
            <p:ph type="ftr" sz="quarter" idx="11"/>
          </p:nvPr>
        </p:nvSpPr>
        <p:spPr/>
        <p:txBody>
          <a:bodyPr/>
          <a:lstStyle>
            <a:lvl1pPr>
              <a:defRPr>
                <a:solidFill>
                  <a:srgbClr val="FFFFFF"/>
                </a:solidFill>
                <a:effectLst>
                  <a:outerShdw blurRad="50800" dist="38100" dir="2700000" algn="tl" rotWithShape="0">
                    <a:prstClr val="black">
                      <a:alpha val="43000"/>
                    </a:prstClr>
                  </a:outerShdw>
                </a:effectLst>
              </a:defRPr>
            </a:lvl1pPr>
          </a:lstStyle>
          <a:p>
            <a:endParaRPr lang="en-US" dirty="0">
              <a:effectLst>
                <a:outerShdw blurRad="50800" dist="38100" dir="2700000" algn="tl" rotWithShape="0">
                  <a:prstClr val="black">
                    <a:alpha val="43000"/>
                  </a:prstClr>
                </a:outerShdw>
              </a:effectLst>
            </a:endParaRPr>
          </a:p>
        </p:txBody>
      </p:sp>
      <p:sp>
        <p:nvSpPr>
          <p:cNvPr id="10" name="Slide Number Placeholder 9">
            <a:extLst>
              <a:ext uri="{FF2B5EF4-FFF2-40B4-BE49-F238E27FC236}">
                <a16:creationId xmlns:a16="http://schemas.microsoft.com/office/drawing/2014/main" id="{EC93F5E6-DAE6-447B-8038-5F4C9A799F57}"/>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
        <p:nvSpPr>
          <p:cNvPr id="2" name="Title 1">
            <a:extLst>
              <a:ext uri="{FF2B5EF4-FFF2-40B4-BE49-F238E27FC236}">
                <a16:creationId xmlns:a16="http://schemas.microsoft.com/office/drawing/2014/main" id="{9BFF97FB-514D-4FE8-A9A4-E9A111A56ED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26617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D153959-30FA-4987-A094-7243641F474B}"/>
              </a:ext>
            </a:extLst>
          </p:cNvPr>
          <p:cNvSpPr/>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50216229-A6DB-436A-B327-667E80F0A563}"/>
              </a:ext>
            </a:extLst>
          </p:cNvPr>
          <p:cNvSpPr>
            <a:spLocks noGrp="1"/>
          </p:cNvSpPr>
          <p:nvPr>
            <p:ph type="title"/>
          </p:nvPr>
        </p:nvSpPr>
        <p:spPr>
          <a:xfrm>
            <a:off x="960120" y="317814"/>
            <a:ext cx="10268712" cy="170078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B2B351D-270D-480D-8AF5-6A213ED2B3FB}"/>
              </a:ext>
            </a:extLst>
          </p:cNvPr>
          <p:cNvSpPr>
            <a:spLocks noGrp="1"/>
          </p:cNvSpPr>
          <p:nvPr>
            <p:ph type="body" idx="1"/>
          </p:nvPr>
        </p:nvSpPr>
        <p:spPr>
          <a:xfrm>
            <a:off x="960120" y="2587752"/>
            <a:ext cx="10268712" cy="35935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1EB0E73-3310-4A8F-BB4A-7A6A99121A61}"/>
              </a:ext>
            </a:extLst>
          </p:cNvPr>
          <p:cNvSpPr>
            <a:spLocks noGrp="1"/>
          </p:cNvSpPr>
          <p:nvPr>
            <p:ph type="dt" sz="half" idx="2"/>
          </p:nvPr>
        </p:nvSpPr>
        <p:spPr>
          <a:xfrm>
            <a:off x="6903720" y="6356350"/>
            <a:ext cx="3236976" cy="365125"/>
          </a:xfrm>
          <a:prstGeom prst="rect">
            <a:avLst/>
          </a:prstGeom>
        </p:spPr>
        <p:txBody>
          <a:bodyPr vert="horz" lIns="91440" tIns="45720" rIns="91440" bIns="45720" rtlCol="0" anchor="ctr"/>
          <a:lstStyle>
            <a:lvl1pPr algn="just">
              <a:defRPr sz="1200" spc="50" baseline="0">
                <a:solidFill>
                  <a:schemeClr val="tx1"/>
                </a:solidFill>
              </a:defRPr>
            </a:lvl1pPr>
          </a:lstStyle>
          <a:p>
            <a:pPr algn="r"/>
            <a:fld id="{A038729E-DC08-5344-AA4D-EF64E2DFDD39}" type="datetime1">
              <a:rPr lang="en-US" smtClean="0"/>
              <a:t>8/7/26</a:t>
            </a:fld>
            <a:endParaRPr lang="en-US" spc="50" dirty="0"/>
          </a:p>
        </p:txBody>
      </p:sp>
      <p:sp>
        <p:nvSpPr>
          <p:cNvPr id="5" name="Footer Placeholder 4">
            <a:extLst>
              <a:ext uri="{FF2B5EF4-FFF2-40B4-BE49-F238E27FC236}">
                <a16:creationId xmlns:a16="http://schemas.microsoft.com/office/drawing/2014/main" id="{1381C4C0-515B-4404-A780-C31E7DFE54A4}"/>
              </a:ext>
            </a:extLst>
          </p:cNvPr>
          <p:cNvSpPr>
            <a:spLocks noGrp="1"/>
          </p:cNvSpPr>
          <p:nvPr>
            <p:ph type="ftr" sz="quarter" idx="3"/>
          </p:nvPr>
        </p:nvSpPr>
        <p:spPr>
          <a:xfrm>
            <a:off x="960120" y="6356350"/>
            <a:ext cx="5504688" cy="365125"/>
          </a:xfrm>
          <a:prstGeom prst="rect">
            <a:avLst/>
          </a:prstGeom>
        </p:spPr>
        <p:txBody>
          <a:bodyPr vert="horz" lIns="91440" tIns="45720" rIns="91440" bIns="45720" rtlCol="0" anchor="ctr"/>
          <a:lstStyle>
            <a:lvl1pPr algn="l">
              <a:defRPr sz="1100" cap="all" spc="50" baseline="0">
                <a:solidFill>
                  <a:schemeClr val="tx1"/>
                </a:solidFill>
              </a:defRPr>
            </a:lvl1pPr>
          </a:lstStyle>
          <a:p>
            <a:endParaRPr lang="en-US" spc="50" dirty="0"/>
          </a:p>
        </p:txBody>
      </p:sp>
      <p:sp>
        <p:nvSpPr>
          <p:cNvPr id="6" name="Slide Number Placeholder 5">
            <a:extLst>
              <a:ext uri="{FF2B5EF4-FFF2-40B4-BE49-F238E27FC236}">
                <a16:creationId xmlns:a16="http://schemas.microsoft.com/office/drawing/2014/main" id="{944C30C7-F013-428C-A6F7-A8CCCD14CEF4}"/>
              </a:ext>
            </a:extLst>
          </p:cNvPr>
          <p:cNvSpPr>
            <a:spLocks noGrp="1"/>
          </p:cNvSpPr>
          <p:nvPr>
            <p:ph type="sldNum" sz="quarter" idx="4"/>
          </p:nvPr>
        </p:nvSpPr>
        <p:spPr>
          <a:xfrm>
            <a:off x="10296144" y="6356350"/>
            <a:ext cx="932688" cy="365125"/>
          </a:xfrm>
          <a:prstGeom prst="rect">
            <a:avLst/>
          </a:prstGeom>
        </p:spPr>
        <p:txBody>
          <a:bodyPr vert="horz" lIns="91440" tIns="45720" rIns="91440" bIns="45720" rtlCol="0" anchor="ctr"/>
          <a:lstStyle>
            <a:lvl1pPr algn="r">
              <a:defRPr sz="1200">
                <a:solidFill>
                  <a:schemeClr val="tx1"/>
                </a:solidFill>
              </a:defRPr>
            </a:lvl1p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099174653"/>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79" r:id="rId6"/>
    <p:sldLayoutId id="2147483675" r:id="rId7"/>
    <p:sldLayoutId id="2147483676" r:id="rId8"/>
    <p:sldLayoutId id="2147483677" r:id="rId9"/>
    <p:sldLayoutId id="2147483678" r:id="rId10"/>
    <p:sldLayoutId id="2147483680" r:id="rId11"/>
  </p:sldLayoutIdLst>
  <p:hf hdr="0" ftr="0" dt="0"/>
  <p:txStyles>
    <p:titleStyle>
      <a:lvl1pPr algn="l" defTabSz="914400" rtl="0" eaLnBrk="1" latinLnBrk="0" hangingPunct="1">
        <a:lnSpc>
          <a:spcPct val="90000"/>
        </a:lnSpc>
        <a:spcBef>
          <a:spcPct val="0"/>
        </a:spcBef>
        <a:buNone/>
        <a:defRPr sz="6600" kern="1200" cap="all" spc="120" baseline="0">
          <a:solidFill>
            <a:schemeClr val="bg1"/>
          </a:solidFill>
          <a:latin typeface="+mj-lt"/>
          <a:ea typeface="+mj-ea"/>
          <a:cs typeface="+mj-cs"/>
        </a:defRPr>
      </a:lvl1pPr>
    </p:titleStyle>
    <p:body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4AA13AD3-0A4F-475A-BEBB-DEEFF5C09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3">
            <a:extLst>
              <a:ext uri="{FF2B5EF4-FFF2-40B4-BE49-F238E27FC236}">
                <a16:creationId xmlns:a16="http://schemas.microsoft.com/office/drawing/2014/main" id="{93ED4B8A-98F5-895D-0C9E-764343E36F36}"/>
              </a:ext>
            </a:extLst>
          </p:cNvPr>
          <p:cNvPicPr>
            <a:picLocks noChangeAspect="1"/>
          </p:cNvPicPr>
          <p:nvPr/>
        </p:nvPicPr>
        <p:blipFill rotWithShape="1">
          <a:blip r:embed="rId2">
            <a:extLst>
              <a:ext uri="{28A0092B-C50C-407E-A947-70E740481C1C}">
                <a14:useLocalDpi xmlns:a14="http://schemas.microsoft.com/office/drawing/2010/main" val="0"/>
              </a:ext>
            </a:extLst>
          </a:blip>
          <a:srcRect t="5813" b="39764"/>
          <a:stretch/>
        </p:blipFill>
        <p:spPr>
          <a:xfrm>
            <a:off x="1524" y="10"/>
            <a:ext cx="12188952" cy="6857990"/>
          </a:xfrm>
          <a:prstGeom prst="rect">
            <a:avLst/>
          </a:prstGeom>
        </p:spPr>
      </p:pic>
      <p:sp>
        <p:nvSpPr>
          <p:cNvPr id="36" name="Rectangle 35">
            <a:extLst>
              <a:ext uri="{FF2B5EF4-FFF2-40B4-BE49-F238E27FC236}">
                <a16:creationId xmlns:a16="http://schemas.microsoft.com/office/drawing/2014/main" id="{365A786E-9028-443F-8713-B9552D9A23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779221" cy="6858000"/>
          </a:xfrm>
          <a:prstGeom prst="rect">
            <a:avLst/>
          </a:prstGeom>
          <a:gradFill>
            <a:gsLst>
              <a:gs pos="58000">
                <a:schemeClr val="tx1">
                  <a:alpha val="30000"/>
                </a:schemeClr>
              </a:gs>
              <a:gs pos="33000">
                <a:schemeClr val="tx1">
                  <a:alpha val="20000"/>
                </a:schemeClr>
              </a:gs>
              <a:gs pos="0">
                <a:schemeClr val="tx1">
                  <a:alpha val="0"/>
                </a:schemeClr>
              </a:gs>
              <a:gs pos="100000">
                <a:schemeClr val="tx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5B6D44E-228B-9CA0-59A5-C6D5D62AEEB8}"/>
              </a:ext>
            </a:extLst>
          </p:cNvPr>
          <p:cNvSpPr>
            <a:spLocks noGrp="1"/>
          </p:cNvSpPr>
          <p:nvPr>
            <p:ph type="ctrTitle"/>
          </p:nvPr>
        </p:nvSpPr>
        <p:spPr>
          <a:xfrm>
            <a:off x="2387714" y="1450938"/>
            <a:ext cx="7385228" cy="3657600"/>
          </a:xfrm>
        </p:spPr>
        <p:txBody>
          <a:bodyPr anchor="ctr">
            <a:normAutofit fontScale="90000"/>
          </a:bodyPr>
          <a:lstStyle/>
          <a:p>
            <a:r>
              <a:rPr lang="en-US" sz="6200" dirty="0">
                <a:solidFill>
                  <a:schemeClr val="bg1"/>
                </a:solidFill>
              </a:rPr>
              <a:t>Annapolis Frogman Swim </a:t>
            </a:r>
            <a:br>
              <a:rPr lang="en-US" sz="6200" dirty="0">
                <a:solidFill>
                  <a:schemeClr val="bg1"/>
                </a:solidFill>
              </a:rPr>
            </a:br>
            <a:r>
              <a:rPr lang="en-US" sz="6200" dirty="0">
                <a:solidFill>
                  <a:schemeClr val="bg1"/>
                </a:solidFill>
              </a:rPr>
              <a:t>swimmer and kayaker Safety Briefing</a:t>
            </a:r>
          </a:p>
        </p:txBody>
      </p:sp>
      <p:sp>
        <p:nvSpPr>
          <p:cNvPr id="3" name="Subtitle 2">
            <a:extLst>
              <a:ext uri="{FF2B5EF4-FFF2-40B4-BE49-F238E27FC236}">
                <a16:creationId xmlns:a16="http://schemas.microsoft.com/office/drawing/2014/main" id="{13A7CDD1-DB11-4881-084A-EFAE7BB31770}"/>
              </a:ext>
            </a:extLst>
          </p:cNvPr>
          <p:cNvSpPr>
            <a:spLocks noGrp="1"/>
          </p:cNvSpPr>
          <p:nvPr>
            <p:ph type="subTitle" idx="1"/>
          </p:nvPr>
        </p:nvSpPr>
        <p:spPr>
          <a:xfrm>
            <a:off x="2946286" y="4858422"/>
            <a:ext cx="6858000" cy="1097280"/>
          </a:xfrm>
        </p:spPr>
        <p:txBody>
          <a:bodyPr>
            <a:normAutofit/>
          </a:bodyPr>
          <a:lstStyle/>
          <a:p>
            <a:pPr algn="l"/>
            <a:r>
              <a:rPr lang="en-US" dirty="0">
                <a:solidFill>
                  <a:srgbClr val="FFFFFF"/>
                </a:solidFill>
              </a:rPr>
              <a:t>Date of Event: April 25, 2027</a:t>
            </a:r>
          </a:p>
        </p:txBody>
      </p:sp>
      <p:sp>
        <p:nvSpPr>
          <p:cNvPr id="4" name="Slide Number Placeholder 3">
            <a:extLst>
              <a:ext uri="{FF2B5EF4-FFF2-40B4-BE49-F238E27FC236}">
                <a16:creationId xmlns:a16="http://schemas.microsoft.com/office/drawing/2014/main" id="{34E7952E-3668-6687-E9E4-A4AAAC91FD9D}"/>
              </a:ext>
            </a:extLst>
          </p:cNvPr>
          <p:cNvSpPr>
            <a:spLocks noGrp="1"/>
          </p:cNvSpPr>
          <p:nvPr>
            <p:ph type="sldNum" sz="quarter" idx="12"/>
          </p:nvPr>
        </p:nvSpPr>
        <p:spPr/>
        <p:txBody>
          <a:bodyPr/>
          <a:lstStyle/>
          <a:p>
            <a:pPr algn="l"/>
            <a:fld id="{F97E8200-1950-409B-82E7-99938E7AE355}" type="slidenum">
              <a:rPr lang="en-US" smtClean="0"/>
              <a:pPr algn="l"/>
              <a:t>1</a:t>
            </a:fld>
            <a:endParaRPr lang="en-US" dirty="0"/>
          </a:p>
        </p:txBody>
      </p:sp>
    </p:spTree>
    <p:extLst>
      <p:ext uri="{BB962C8B-B14F-4D97-AF65-F5344CB8AC3E}">
        <p14:creationId xmlns:p14="http://schemas.microsoft.com/office/powerpoint/2010/main" val="2105878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42831-5B97-9B68-523A-2284966C051F}"/>
              </a:ext>
            </a:extLst>
          </p:cNvPr>
          <p:cNvSpPr>
            <a:spLocks noGrp="1"/>
          </p:cNvSpPr>
          <p:nvPr>
            <p:ph type="title"/>
          </p:nvPr>
        </p:nvSpPr>
        <p:spPr/>
        <p:txBody>
          <a:bodyPr/>
          <a:lstStyle/>
          <a:p>
            <a:r>
              <a:rPr lang="en-US" dirty="0"/>
              <a:t>Guide</a:t>
            </a:r>
          </a:p>
        </p:txBody>
      </p:sp>
      <p:sp>
        <p:nvSpPr>
          <p:cNvPr id="3" name="Content Placeholder 2">
            <a:extLst>
              <a:ext uri="{FF2B5EF4-FFF2-40B4-BE49-F238E27FC236}">
                <a16:creationId xmlns:a16="http://schemas.microsoft.com/office/drawing/2014/main" id="{8354B310-6600-C6C6-8545-0A1FBCAA648E}"/>
              </a:ext>
            </a:extLst>
          </p:cNvPr>
          <p:cNvSpPr>
            <a:spLocks noGrp="1"/>
          </p:cNvSpPr>
          <p:nvPr>
            <p:ph idx="1"/>
          </p:nvPr>
        </p:nvSpPr>
        <p:spPr/>
        <p:txBody>
          <a:bodyPr>
            <a:normAutofit fontScale="85000" lnSpcReduction="10000"/>
          </a:bodyPr>
          <a:lstStyle/>
          <a:p>
            <a:r>
              <a:rPr lang="en-US" dirty="0"/>
              <a:t>Turn buoys are large tetrahedron buoys.  </a:t>
            </a:r>
          </a:p>
          <a:p>
            <a:pPr marL="560070" lvl="2" indent="-285750">
              <a:buFont typeface="Arial" panose="020B0604020202020204" pitchFamily="34" charset="0"/>
              <a:buChar char="•"/>
            </a:pPr>
            <a:r>
              <a:rPr lang="en-US" dirty="0"/>
              <a:t>Pass the turn buoy with it on your right shoulder</a:t>
            </a:r>
          </a:p>
          <a:p>
            <a:r>
              <a:rPr lang="en-US" dirty="0"/>
              <a:t>Smaller orange and yellow round or cylindrical buoys are guides leading to the next turn buoy.</a:t>
            </a:r>
          </a:p>
          <a:p>
            <a:pPr marL="560070" lvl="2" indent="-285750">
              <a:buFont typeface="Arial" panose="020B0604020202020204" pitchFamily="34" charset="0"/>
              <a:buChar char="•"/>
            </a:pPr>
            <a:r>
              <a:rPr lang="en-US" dirty="0"/>
              <a:t>Can pass guide buoys on either side.</a:t>
            </a:r>
          </a:p>
          <a:p>
            <a:pPr marL="560070" lvl="2" indent="-285750">
              <a:buFont typeface="Arial" panose="020B0604020202020204" pitchFamily="34" charset="0"/>
              <a:buChar char="•"/>
            </a:pPr>
            <a:r>
              <a:rPr lang="en-US" dirty="0"/>
              <a:t>Can hang on guide buoys if necessary</a:t>
            </a:r>
          </a:p>
          <a:p>
            <a:r>
              <a:rPr lang="en-US" dirty="0"/>
              <a:t>Freddie the Frog Buoys signal the turn to the finish</a:t>
            </a:r>
          </a:p>
          <a:p>
            <a:r>
              <a:rPr lang="en-US" dirty="0"/>
              <a:t>Know the Swim Course – Triangle, 3.1 miles. Will swim in a clockwise direction.</a:t>
            </a:r>
          </a:p>
          <a:p>
            <a:r>
              <a:rPr lang="en-US" dirty="0"/>
              <a:t>By the kayaker staying on course the swimmer does not have to sight.</a:t>
            </a:r>
          </a:p>
        </p:txBody>
      </p:sp>
      <p:sp>
        <p:nvSpPr>
          <p:cNvPr id="4" name="Slide Number Placeholder 3">
            <a:extLst>
              <a:ext uri="{FF2B5EF4-FFF2-40B4-BE49-F238E27FC236}">
                <a16:creationId xmlns:a16="http://schemas.microsoft.com/office/drawing/2014/main" id="{4DE68D1D-6AB5-B100-50EE-DF70F2CB3577}"/>
              </a:ext>
            </a:extLst>
          </p:cNvPr>
          <p:cNvSpPr>
            <a:spLocks noGrp="1"/>
          </p:cNvSpPr>
          <p:nvPr>
            <p:ph type="sldNum" sz="quarter" idx="12"/>
          </p:nvPr>
        </p:nvSpPr>
        <p:spPr/>
        <p:txBody>
          <a:bodyPr/>
          <a:lstStyle/>
          <a:p>
            <a:pPr algn="l"/>
            <a:fld id="{F97E8200-1950-409B-82E7-99938E7AE355}" type="slidenum">
              <a:rPr lang="en-US" smtClean="0"/>
              <a:pPr algn="l"/>
              <a:t>10</a:t>
            </a:fld>
            <a:endParaRPr lang="en-US" dirty="0"/>
          </a:p>
        </p:txBody>
      </p:sp>
    </p:spTree>
    <p:extLst>
      <p:ext uri="{BB962C8B-B14F-4D97-AF65-F5344CB8AC3E}">
        <p14:creationId xmlns:p14="http://schemas.microsoft.com/office/powerpoint/2010/main" val="33343362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BD320-F61A-84F5-52A2-99E614BFD2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F3F3E1-7B71-D98E-AD04-A77491843D89}"/>
              </a:ext>
            </a:extLst>
          </p:cNvPr>
          <p:cNvSpPr>
            <a:spLocks noGrp="1"/>
          </p:cNvSpPr>
          <p:nvPr>
            <p:ph type="title"/>
          </p:nvPr>
        </p:nvSpPr>
        <p:spPr>
          <a:xfrm>
            <a:off x="4331055" y="334928"/>
            <a:ext cx="7686773" cy="1154711"/>
          </a:xfrm>
        </p:spPr>
        <p:txBody>
          <a:bodyPr>
            <a:normAutofit fontScale="90000"/>
          </a:bodyPr>
          <a:lstStyle/>
          <a:p>
            <a:r>
              <a:rPr lang="en-US" dirty="0"/>
              <a:t>Tetrahedron Turn Buoy</a:t>
            </a:r>
          </a:p>
        </p:txBody>
      </p:sp>
      <p:pic>
        <p:nvPicPr>
          <p:cNvPr id="5" name="Picture 4" descr="Colourful kayaks">
            <a:extLst>
              <a:ext uri="{FF2B5EF4-FFF2-40B4-BE49-F238E27FC236}">
                <a16:creationId xmlns:a16="http://schemas.microsoft.com/office/drawing/2014/main" id="{5312C30B-842E-79F9-CFE2-E7268BE0A050}"/>
              </a:ext>
            </a:extLst>
          </p:cNvPr>
          <p:cNvPicPr>
            <a:picLocks noChangeAspect="1"/>
          </p:cNvPicPr>
          <p:nvPr/>
        </p:nvPicPr>
        <p:blipFill rotWithShape="1">
          <a:blip r:embed="rId2"/>
          <a:srcRect l="42459" r="17296" b="-1"/>
          <a:stretch/>
        </p:blipFill>
        <p:spPr>
          <a:xfrm>
            <a:off x="367744" y="334928"/>
            <a:ext cx="3444167" cy="5712507"/>
          </a:xfrm>
          <a:prstGeom prst="rect">
            <a:avLst/>
          </a:prstGeom>
        </p:spPr>
      </p:pic>
      <p:pic>
        <p:nvPicPr>
          <p:cNvPr id="11" name="Content Placeholder 10">
            <a:extLst>
              <a:ext uri="{FF2B5EF4-FFF2-40B4-BE49-F238E27FC236}">
                <a16:creationId xmlns:a16="http://schemas.microsoft.com/office/drawing/2014/main" id="{A6CB2BD5-1F0A-6DB8-BE40-B2E7415A135F}"/>
              </a:ext>
            </a:extLst>
          </p:cNvPr>
          <p:cNvPicPr>
            <a:picLocks noGrp="1" noChangeAspect="1"/>
          </p:cNvPicPr>
          <p:nvPr>
            <p:ph idx="1"/>
          </p:nvPr>
        </p:nvPicPr>
        <p:blipFill>
          <a:blip r:embed="rId3"/>
          <a:stretch>
            <a:fillRect/>
          </a:stretch>
        </p:blipFill>
        <p:spPr bwMode="auto">
          <a:xfrm>
            <a:off x="4067827" y="2274529"/>
            <a:ext cx="5914373" cy="394291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0966979D-395D-C563-3D1F-42615160E06D}"/>
              </a:ext>
            </a:extLst>
          </p:cNvPr>
          <p:cNvSpPr>
            <a:spLocks noGrp="1"/>
          </p:cNvSpPr>
          <p:nvPr>
            <p:ph type="sldNum" sz="quarter" idx="12"/>
          </p:nvPr>
        </p:nvSpPr>
        <p:spPr/>
        <p:txBody>
          <a:bodyPr/>
          <a:lstStyle/>
          <a:p>
            <a:pPr algn="l"/>
            <a:fld id="{F97E8200-1950-409B-82E7-99938E7AE355}" type="slidenum">
              <a:rPr lang="en-US" smtClean="0"/>
              <a:pPr algn="l"/>
              <a:t>11</a:t>
            </a:fld>
            <a:endParaRPr lang="en-US" dirty="0"/>
          </a:p>
        </p:txBody>
      </p:sp>
    </p:spTree>
    <p:extLst>
      <p:ext uri="{BB962C8B-B14F-4D97-AF65-F5344CB8AC3E}">
        <p14:creationId xmlns:p14="http://schemas.microsoft.com/office/powerpoint/2010/main" val="2701781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BDCD7-BBBC-E75F-6C3F-F8139B6A43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A92038-C299-E0A5-5332-DA11E13C4100}"/>
              </a:ext>
            </a:extLst>
          </p:cNvPr>
          <p:cNvSpPr>
            <a:spLocks noGrp="1"/>
          </p:cNvSpPr>
          <p:nvPr>
            <p:ph type="title"/>
          </p:nvPr>
        </p:nvSpPr>
        <p:spPr>
          <a:xfrm>
            <a:off x="4331056" y="552782"/>
            <a:ext cx="5950081" cy="1154711"/>
          </a:xfrm>
        </p:spPr>
        <p:txBody>
          <a:bodyPr>
            <a:normAutofit fontScale="90000"/>
          </a:bodyPr>
          <a:lstStyle/>
          <a:p>
            <a:r>
              <a:rPr lang="en-US" dirty="0"/>
              <a:t>Cylindrical Guide Buoy</a:t>
            </a:r>
          </a:p>
        </p:txBody>
      </p:sp>
      <p:pic>
        <p:nvPicPr>
          <p:cNvPr id="5" name="Picture 4" descr="Colourful kayaks">
            <a:extLst>
              <a:ext uri="{FF2B5EF4-FFF2-40B4-BE49-F238E27FC236}">
                <a16:creationId xmlns:a16="http://schemas.microsoft.com/office/drawing/2014/main" id="{E61DC9B6-0C69-B42B-9162-C6694AEB4D3B}"/>
              </a:ext>
            </a:extLst>
          </p:cNvPr>
          <p:cNvPicPr>
            <a:picLocks noChangeAspect="1"/>
          </p:cNvPicPr>
          <p:nvPr/>
        </p:nvPicPr>
        <p:blipFill rotWithShape="1">
          <a:blip r:embed="rId2"/>
          <a:srcRect l="42459" r="17296" b="-1"/>
          <a:stretch/>
        </p:blipFill>
        <p:spPr>
          <a:xfrm>
            <a:off x="367744" y="334928"/>
            <a:ext cx="3444167" cy="5712507"/>
          </a:xfrm>
          <a:prstGeom prst="rect">
            <a:avLst/>
          </a:prstGeom>
        </p:spPr>
      </p:pic>
      <p:pic>
        <p:nvPicPr>
          <p:cNvPr id="2050" name="Picture 2">
            <a:extLst>
              <a:ext uri="{FF2B5EF4-FFF2-40B4-BE49-F238E27FC236}">
                <a16:creationId xmlns:a16="http://schemas.microsoft.com/office/drawing/2014/main" id="{B30039C2-345C-6EF5-2FDC-7936A609580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711507" y="2332977"/>
            <a:ext cx="4205935" cy="420593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DF3AD749-D28D-CCBF-7C68-3926F3A10711}"/>
              </a:ext>
            </a:extLst>
          </p:cNvPr>
          <p:cNvSpPr>
            <a:spLocks noGrp="1"/>
          </p:cNvSpPr>
          <p:nvPr>
            <p:ph type="sldNum" sz="quarter" idx="12"/>
          </p:nvPr>
        </p:nvSpPr>
        <p:spPr/>
        <p:txBody>
          <a:bodyPr/>
          <a:lstStyle/>
          <a:p>
            <a:pPr algn="l"/>
            <a:fld id="{F97E8200-1950-409B-82E7-99938E7AE355}" type="slidenum">
              <a:rPr lang="en-US" smtClean="0"/>
              <a:pPr algn="l"/>
              <a:t>12</a:t>
            </a:fld>
            <a:endParaRPr lang="en-US" dirty="0"/>
          </a:p>
        </p:txBody>
      </p:sp>
    </p:spTree>
    <p:extLst>
      <p:ext uri="{BB962C8B-B14F-4D97-AF65-F5344CB8AC3E}">
        <p14:creationId xmlns:p14="http://schemas.microsoft.com/office/powerpoint/2010/main" val="2613016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35806-F408-29D1-21F7-7EEECF859C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35F8E8-F5E2-62BB-1627-95CB65047820}"/>
              </a:ext>
            </a:extLst>
          </p:cNvPr>
          <p:cNvSpPr>
            <a:spLocks noGrp="1"/>
          </p:cNvSpPr>
          <p:nvPr>
            <p:ph type="title"/>
          </p:nvPr>
        </p:nvSpPr>
        <p:spPr>
          <a:xfrm>
            <a:off x="4331056" y="552782"/>
            <a:ext cx="5950081" cy="1154711"/>
          </a:xfrm>
        </p:spPr>
        <p:txBody>
          <a:bodyPr>
            <a:normAutofit fontScale="90000"/>
          </a:bodyPr>
          <a:lstStyle/>
          <a:p>
            <a:r>
              <a:rPr lang="en-US" dirty="0"/>
              <a:t>Round Guide Buoy</a:t>
            </a:r>
          </a:p>
        </p:txBody>
      </p:sp>
      <p:pic>
        <p:nvPicPr>
          <p:cNvPr id="5" name="Picture 4" descr="Colourful kayaks">
            <a:extLst>
              <a:ext uri="{FF2B5EF4-FFF2-40B4-BE49-F238E27FC236}">
                <a16:creationId xmlns:a16="http://schemas.microsoft.com/office/drawing/2014/main" id="{D822AD20-5FDF-713A-4695-5D52FD9F43E3}"/>
              </a:ext>
            </a:extLst>
          </p:cNvPr>
          <p:cNvPicPr>
            <a:picLocks noChangeAspect="1"/>
          </p:cNvPicPr>
          <p:nvPr/>
        </p:nvPicPr>
        <p:blipFill rotWithShape="1">
          <a:blip r:embed="rId2"/>
          <a:srcRect l="42459" r="17296" b="-1"/>
          <a:stretch/>
        </p:blipFill>
        <p:spPr>
          <a:xfrm>
            <a:off x="367744" y="334928"/>
            <a:ext cx="3444167" cy="5712507"/>
          </a:xfrm>
          <a:prstGeom prst="rect">
            <a:avLst/>
          </a:prstGeom>
        </p:spPr>
      </p:pic>
      <p:pic>
        <p:nvPicPr>
          <p:cNvPr id="4098" name="Picture 2">
            <a:extLst>
              <a:ext uri="{FF2B5EF4-FFF2-40B4-BE49-F238E27FC236}">
                <a16:creationId xmlns:a16="http://schemas.microsoft.com/office/drawing/2014/main" id="{4001FA80-BCA2-AC06-7943-72789E0C346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447170" y="2370137"/>
            <a:ext cx="4758844" cy="4351338"/>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EDAC4510-1F64-215B-CBC9-E9B92C66F6DA}"/>
              </a:ext>
            </a:extLst>
          </p:cNvPr>
          <p:cNvSpPr>
            <a:spLocks noGrp="1"/>
          </p:cNvSpPr>
          <p:nvPr>
            <p:ph type="sldNum" sz="quarter" idx="12"/>
          </p:nvPr>
        </p:nvSpPr>
        <p:spPr/>
        <p:txBody>
          <a:bodyPr/>
          <a:lstStyle/>
          <a:p>
            <a:pPr algn="l"/>
            <a:fld id="{F97E8200-1950-409B-82E7-99938E7AE355}" type="slidenum">
              <a:rPr lang="en-US" smtClean="0"/>
              <a:pPr algn="l"/>
              <a:t>13</a:t>
            </a:fld>
            <a:endParaRPr lang="en-US" dirty="0"/>
          </a:p>
        </p:txBody>
      </p:sp>
    </p:spTree>
    <p:extLst>
      <p:ext uri="{BB962C8B-B14F-4D97-AF65-F5344CB8AC3E}">
        <p14:creationId xmlns:p14="http://schemas.microsoft.com/office/powerpoint/2010/main" val="16047338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8FE52-F1B4-B8E4-B1F8-A3D175CB13CE}"/>
              </a:ext>
            </a:extLst>
          </p:cNvPr>
          <p:cNvSpPr txBox="1">
            <a:spLocks noGrp="1"/>
          </p:cNvSpPr>
          <p:nvPr>
            <p:ph type="title"/>
          </p:nvPr>
        </p:nvSpPr>
        <p:spPr>
          <a:xfrm>
            <a:off x="573250" y="1938044"/>
            <a:ext cx="2400610" cy="3320706"/>
          </a:xfrm>
        </p:spPr>
        <p:txBody>
          <a:bodyPr>
            <a:normAutofit fontScale="90000"/>
          </a:bodyPr>
          <a:lstStyle/>
          <a:p>
            <a:pPr lvl="0"/>
            <a:r>
              <a:rPr lang="en-US" sz="3600" dirty="0">
                <a:solidFill>
                  <a:srgbClr val="FF0000"/>
                </a:solidFill>
              </a:rPr>
              <a:t>Primary Swim Course Direction: Clockwise (Red Arrow)</a:t>
            </a:r>
            <a:br>
              <a:rPr lang="en-US" sz="3600" dirty="0">
                <a:solidFill>
                  <a:srgbClr val="FF0000"/>
                </a:solidFill>
              </a:rPr>
            </a:br>
            <a:r>
              <a:rPr lang="en-US" sz="3600" dirty="0">
                <a:solidFill>
                  <a:schemeClr val="accent5"/>
                </a:solidFill>
              </a:rPr>
              <a:t>Current Direction: Left to Right (Blue Arrow)</a:t>
            </a:r>
          </a:p>
        </p:txBody>
      </p:sp>
      <p:pic>
        <p:nvPicPr>
          <p:cNvPr id="7" name="Content Placeholder 6">
            <a:extLst>
              <a:ext uri="{FF2B5EF4-FFF2-40B4-BE49-F238E27FC236}">
                <a16:creationId xmlns:a16="http://schemas.microsoft.com/office/drawing/2014/main" id="{924F2116-AAE4-63B6-D4F1-6353B35E9ED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56965" y="50389"/>
            <a:ext cx="5252866" cy="6796036"/>
          </a:xfrm>
          <a:prstGeom prst="rect">
            <a:avLst/>
          </a:prstGeom>
        </p:spPr>
      </p:pic>
      <p:sp>
        <p:nvSpPr>
          <p:cNvPr id="3" name="Slide Number Placeholder 2">
            <a:extLst>
              <a:ext uri="{FF2B5EF4-FFF2-40B4-BE49-F238E27FC236}">
                <a16:creationId xmlns:a16="http://schemas.microsoft.com/office/drawing/2014/main" id="{407B76E7-AFAE-7023-DA51-A417767B766A}"/>
              </a:ext>
            </a:extLst>
          </p:cNvPr>
          <p:cNvSpPr>
            <a:spLocks noGrp="1"/>
          </p:cNvSpPr>
          <p:nvPr>
            <p:ph type="sldNum" sz="quarter" idx="12"/>
          </p:nvPr>
        </p:nvSpPr>
        <p:spPr/>
        <p:txBody>
          <a:bodyPr/>
          <a:lstStyle/>
          <a:p>
            <a:pPr algn="l"/>
            <a:fld id="{F97E8200-1950-409B-82E7-99938E7AE355}" type="slidenum">
              <a:rPr lang="en-US" smtClean="0"/>
              <a:pPr algn="l"/>
              <a:t>14</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9" descr="A screenshot of a map&#10;&#10;AI-generated content may be incorrect.">
            <a:extLst>
              <a:ext uri="{FF2B5EF4-FFF2-40B4-BE49-F238E27FC236}">
                <a16:creationId xmlns:a16="http://schemas.microsoft.com/office/drawing/2014/main" id="{3BDD087A-C199-483A-FBEF-C0223A373177}"/>
              </a:ext>
            </a:extLst>
          </p:cNvPr>
          <p:cNvPicPr>
            <a:picLocks noGrp="1" noChangeAspect="1"/>
          </p:cNvPicPr>
          <p:nvPr>
            <p:ph sz="half" idx="1"/>
          </p:nvPr>
        </p:nvPicPr>
        <p:blipFill>
          <a:blip r:embed="rId2"/>
          <a:stretch>
            <a:fillRect/>
          </a:stretch>
        </p:blipFill>
        <p:spPr>
          <a:xfrm>
            <a:off x="3887209" y="44868"/>
            <a:ext cx="4979301" cy="6641131"/>
          </a:xfrm>
        </p:spPr>
      </p:pic>
      <p:sp>
        <p:nvSpPr>
          <p:cNvPr id="4" name="TextBox 3">
            <a:extLst>
              <a:ext uri="{FF2B5EF4-FFF2-40B4-BE49-F238E27FC236}">
                <a16:creationId xmlns:a16="http://schemas.microsoft.com/office/drawing/2014/main" id="{B74A295A-8139-A315-DDEF-6DB4C265B28B}"/>
              </a:ext>
            </a:extLst>
          </p:cNvPr>
          <p:cNvSpPr txBox="1"/>
          <p:nvPr/>
        </p:nvSpPr>
        <p:spPr>
          <a:xfrm>
            <a:off x="4059936" y="2435405"/>
            <a:ext cx="777521" cy="646331"/>
          </a:xfrm>
          <a:prstGeom prst="rect">
            <a:avLst/>
          </a:prstGeom>
          <a:noFill/>
        </p:spPr>
        <p:txBody>
          <a:bodyPr wrap="none" rtlCol="0">
            <a:spAutoFit/>
          </a:bodyPr>
          <a:lstStyle/>
          <a:p>
            <a:r>
              <a:rPr lang="en-US" dirty="0">
                <a:solidFill>
                  <a:srgbClr val="FF0000"/>
                </a:solidFill>
              </a:rPr>
              <a:t>Start/</a:t>
            </a:r>
          </a:p>
          <a:p>
            <a:r>
              <a:rPr lang="en-US" dirty="0">
                <a:solidFill>
                  <a:srgbClr val="FF0000"/>
                </a:solidFill>
              </a:rPr>
              <a:t>Finish</a:t>
            </a:r>
          </a:p>
        </p:txBody>
      </p:sp>
      <p:sp>
        <p:nvSpPr>
          <p:cNvPr id="5" name="TextBox 4">
            <a:extLst>
              <a:ext uri="{FF2B5EF4-FFF2-40B4-BE49-F238E27FC236}">
                <a16:creationId xmlns:a16="http://schemas.microsoft.com/office/drawing/2014/main" id="{D7B49E91-A999-AA3E-01AF-6AD4E6D70F18}"/>
              </a:ext>
            </a:extLst>
          </p:cNvPr>
          <p:cNvSpPr txBox="1"/>
          <p:nvPr/>
        </p:nvSpPr>
        <p:spPr>
          <a:xfrm>
            <a:off x="5660136" y="6336792"/>
            <a:ext cx="788870" cy="369332"/>
          </a:xfrm>
          <a:prstGeom prst="rect">
            <a:avLst/>
          </a:prstGeom>
          <a:noFill/>
        </p:spPr>
        <p:txBody>
          <a:bodyPr wrap="none" rtlCol="0">
            <a:spAutoFit/>
          </a:bodyPr>
          <a:lstStyle/>
          <a:p>
            <a:r>
              <a:rPr lang="en-US" dirty="0">
                <a:solidFill>
                  <a:srgbClr val="FF0000"/>
                </a:solidFill>
              </a:rPr>
              <a:t>Turn 2</a:t>
            </a:r>
          </a:p>
        </p:txBody>
      </p:sp>
      <p:sp>
        <p:nvSpPr>
          <p:cNvPr id="6" name="TextBox 5">
            <a:extLst>
              <a:ext uri="{FF2B5EF4-FFF2-40B4-BE49-F238E27FC236}">
                <a16:creationId xmlns:a16="http://schemas.microsoft.com/office/drawing/2014/main" id="{268BD8A0-E9C7-EA24-899D-CDD0985DEEC2}"/>
              </a:ext>
            </a:extLst>
          </p:cNvPr>
          <p:cNvSpPr txBox="1"/>
          <p:nvPr/>
        </p:nvSpPr>
        <p:spPr>
          <a:xfrm>
            <a:off x="7498080" y="137160"/>
            <a:ext cx="788870" cy="369332"/>
          </a:xfrm>
          <a:prstGeom prst="rect">
            <a:avLst/>
          </a:prstGeom>
          <a:noFill/>
        </p:spPr>
        <p:txBody>
          <a:bodyPr wrap="none" rtlCol="0">
            <a:spAutoFit/>
          </a:bodyPr>
          <a:lstStyle/>
          <a:p>
            <a:r>
              <a:rPr lang="en-US" dirty="0">
                <a:solidFill>
                  <a:srgbClr val="FF0000"/>
                </a:solidFill>
              </a:rPr>
              <a:t>Turn 1</a:t>
            </a:r>
          </a:p>
        </p:txBody>
      </p:sp>
      <p:sp>
        <p:nvSpPr>
          <p:cNvPr id="7" name="TextBox 6">
            <a:extLst>
              <a:ext uri="{FF2B5EF4-FFF2-40B4-BE49-F238E27FC236}">
                <a16:creationId xmlns:a16="http://schemas.microsoft.com/office/drawing/2014/main" id="{1CA3E1F9-7764-2B92-5EE1-8767B30F9D5A}"/>
              </a:ext>
            </a:extLst>
          </p:cNvPr>
          <p:cNvSpPr txBox="1"/>
          <p:nvPr/>
        </p:nvSpPr>
        <p:spPr>
          <a:xfrm>
            <a:off x="5161935" y="2212258"/>
            <a:ext cx="471604" cy="369332"/>
          </a:xfrm>
          <a:prstGeom prst="rect">
            <a:avLst/>
          </a:prstGeom>
          <a:noFill/>
        </p:spPr>
        <p:txBody>
          <a:bodyPr wrap="none" rtlCol="0">
            <a:spAutoFit/>
          </a:bodyPr>
          <a:lstStyle/>
          <a:p>
            <a:r>
              <a:rPr lang="en-US" dirty="0"/>
              <a:t>G1</a:t>
            </a:r>
          </a:p>
        </p:txBody>
      </p:sp>
      <p:sp>
        <p:nvSpPr>
          <p:cNvPr id="8" name="TextBox 7">
            <a:extLst>
              <a:ext uri="{FF2B5EF4-FFF2-40B4-BE49-F238E27FC236}">
                <a16:creationId xmlns:a16="http://schemas.microsoft.com/office/drawing/2014/main" id="{E5BEF384-9EA8-DFFA-28F9-96FB1EF564F3}"/>
              </a:ext>
            </a:extLst>
          </p:cNvPr>
          <p:cNvSpPr txBox="1"/>
          <p:nvPr/>
        </p:nvSpPr>
        <p:spPr>
          <a:xfrm>
            <a:off x="6164826" y="1514168"/>
            <a:ext cx="471604" cy="369332"/>
          </a:xfrm>
          <a:prstGeom prst="rect">
            <a:avLst/>
          </a:prstGeom>
          <a:noFill/>
        </p:spPr>
        <p:txBody>
          <a:bodyPr wrap="none" rtlCol="0">
            <a:spAutoFit/>
          </a:bodyPr>
          <a:lstStyle/>
          <a:p>
            <a:r>
              <a:rPr lang="en-US" dirty="0"/>
              <a:t>G2</a:t>
            </a:r>
          </a:p>
        </p:txBody>
      </p:sp>
      <p:sp>
        <p:nvSpPr>
          <p:cNvPr id="9" name="TextBox 8">
            <a:extLst>
              <a:ext uri="{FF2B5EF4-FFF2-40B4-BE49-F238E27FC236}">
                <a16:creationId xmlns:a16="http://schemas.microsoft.com/office/drawing/2014/main" id="{9CCB7875-5B8B-4617-7A07-F7F54594DBD5}"/>
              </a:ext>
            </a:extLst>
          </p:cNvPr>
          <p:cNvSpPr txBox="1"/>
          <p:nvPr/>
        </p:nvSpPr>
        <p:spPr>
          <a:xfrm>
            <a:off x="6902245" y="1052052"/>
            <a:ext cx="471604" cy="369332"/>
          </a:xfrm>
          <a:prstGeom prst="rect">
            <a:avLst/>
          </a:prstGeom>
          <a:noFill/>
        </p:spPr>
        <p:txBody>
          <a:bodyPr wrap="none" rtlCol="0">
            <a:spAutoFit/>
          </a:bodyPr>
          <a:lstStyle/>
          <a:p>
            <a:r>
              <a:rPr lang="en-US" dirty="0"/>
              <a:t>G3</a:t>
            </a:r>
          </a:p>
        </p:txBody>
      </p:sp>
      <p:sp>
        <p:nvSpPr>
          <p:cNvPr id="10" name="TextBox 9">
            <a:extLst>
              <a:ext uri="{FF2B5EF4-FFF2-40B4-BE49-F238E27FC236}">
                <a16:creationId xmlns:a16="http://schemas.microsoft.com/office/drawing/2014/main" id="{2780CE3A-F412-8BA2-3730-853DA6EF24D1}"/>
              </a:ext>
            </a:extLst>
          </p:cNvPr>
          <p:cNvSpPr txBox="1"/>
          <p:nvPr/>
        </p:nvSpPr>
        <p:spPr>
          <a:xfrm>
            <a:off x="7373849" y="1622323"/>
            <a:ext cx="471604" cy="369332"/>
          </a:xfrm>
          <a:prstGeom prst="rect">
            <a:avLst/>
          </a:prstGeom>
          <a:noFill/>
        </p:spPr>
        <p:txBody>
          <a:bodyPr wrap="none" rtlCol="0">
            <a:spAutoFit/>
          </a:bodyPr>
          <a:lstStyle/>
          <a:p>
            <a:r>
              <a:rPr lang="en-US" dirty="0"/>
              <a:t>G4</a:t>
            </a:r>
          </a:p>
        </p:txBody>
      </p:sp>
      <p:sp>
        <p:nvSpPr>
          <p:cNvPr id="11" name="TextBox 10">
            <a:extLst>
              <a:ext uri="{FF2B5EF4-FFF2-40B4-BE49-F238E27FC236}">
                <a16:creationId xmlns:a16="http://schemas.microsoft.com/office/drawing/2014/main" id="{579C6A97-811C-C4DD-6F4C-CCF3E6B1B0D5}"/>
              </a:ext>
            </a:extLst>
          </p:cNvPr>
          <p:cNvSpPr txBox="1"/>
          <p:nvPr/>
        </p:nvSpPr>
        <p:spPr>
          <a:xfrm>
            <a:off x="7026476" y="2596318"/>
            <a:ext cx="471604" cy="369332"/>
          </a:xfrm>
          <a:prstGeom prst="rect">
            <a:avLst/>
          </a:prstGeom>
          <a:noFill/>
        </p:spPr>
        <p:txBody>
          <a:bodyPr wrap="none" rtlCol="0">
            <a:spAutoFit/>
          </a:bodyPr>
          <a:lstStyle/>
          <a:p>
            <a:r>
              <a:rPr lang="en-US" dirty="0"/>
              <a:t>G5</a:t>
            </a:r>
          </a:p>
        </p:txBody>
      </p:sp>
      <p:sp>
        <p:nvSpPr>
          <p:cNvPr id="12" name="TextBox 11">
            <a:extLst>
              <a:ext uri="{FF2B5EF4-FFF2-40B4-BE49-F238E27FC236}">
                <a16:creationId xmlns:a16="http://schemas.microsoft.com/office/drawing/2014/main" id="{C72E0D42-1217-1A61-9F9B-7724B52BE4BA}"/>
              </a:ext>
            </a:extLst>
          </p:cNvPr>
          <p:cNvSpPr txBox="1"/>
          <p:nvPr/>
        </p:nvSpPr>
        <p:spPr>
          <a:xfrm>
            <a:off x="6735097" y="3903406"/>
            <a:ext cx="471604" cy="369332"/>
          </a:xfrm>
          <a:prstGeom prst="rect">
            <a:avLst/>
          </a:prstGeom>
          <a:noFill/>
        </p:spPr>
        <p:txBody>
          <a:bodyPr wrap="none" rtlCol="0">
            <a:spAutoFit/>
          </a:bodyPr>
          <a:lstStyle/>
          <a:p>
            <a:r>
              <a:rPr lang="en-US" dirty="0"/>
              <a:t>G6</a:t>
            </a:r>
          </a:p>
        </p:txBody>
      </p:sp>
      <p:sp>
        <p:nvSpPr>
          <p:cNvPr id="13" name="TextBox 12">
            <a:extLst>
              <a:ext uri="{FF2B5EF4-FFF2-40B4-BE49-F238E27FC236}">
                <a16:creationId xmlns:a16="http://schemas.microsoft.com/office/drawing/2014/main" id="{D7BA69CE-9092-6119-4681-938690363FDD}"/>
              </a:ext>
            </a:extLst>
          </p:cNvPr>
          <p:cNvSpPr txBox="1"/>
          <p:nvPr/>
        </p:nvSpPr>
        <p:spPr>
          <a:xfrm>
            <a:off x="6312310" y="5112774"/>
            <a:ext cx="471604" cy="369332"/>
          </a:xfrm>
          <a:prstGeom prst="rect">
            <a:avLst/>
          </a:prstGeom>
          <a:noFill/>
        </p:spPr>
        <p:txBody>
          <a:bodyPr wrap="none" rtlCol="0">
            <a:spAutoFit/>
          </a:bodyPr>
          <a:lstStyle/>
          <a:p>
            <a:r>
              <a:rPr lang="en-US" dirty="0"/>
              <a:t>G7</a:t>
            </a:r>
          </a:p>
        </p:txBody>
      </p:sp>
      <p:sp>
        <p:nvSpPr>
          <p:cNvPr id="14" name="TextBox 13">
            <a:extLst>
              <a:ext uri="{FF2B5EF4-FFF2-40B4-BE49-F238E27FC236}">
                <a16:creationId xmlns:a16="http://schemas.microsoft.com/office/drawing/2014/main" id="{8BCC7DA7-93EC-A1ED-6880-AED3025F53FA}"/>
              </a:ext>
            </a:extLst>
          </p:cNvPr>
          <p:cNvSpPr txBox="1"/>
          <p:nvPr/>
        </p:nvSpPr>
        <p:spPr>
          <a:xfrm>
            <a:off x="5424334" y="5149956"/>
            <a:ext cx="471604" cy="369332"/>
          </a:xfrm>
          <a:prstGeom prst="rect">
            <a:avLst/>
          </a:prstGeom>
          <a:noFill/>
        </p:spPr>
        <p:txBody>
          <a:bodyPr wrap="none" rtlCol="0">
            <a:spAutoFit/>
          </a:bodyPr>
          <a:lstStyle/>
          <a:p>
            <a:r>
              <a:rPr lang="en-US" dirty="0"/>
              <a:t>G8</a:t>
            </a:r>
          </a:p>
        </p:txBody>
      </p:sp>
      <p:sp>
        <p:nvSpPr>
          <p:cNvPr id="15" name="TextBox 14">
            <a:extLst>
              <a:ext uri="{FF2B5EF4-FFF2-40B4-BE49-F238E27FC236}">
                <a16:creationId xmlns:a16="http://schemas.microsoft.com/office/drawing/2014/main" id="{00004AB1-16DA-B4CD-C48A-64B1F719B7A4}"/>
              </a:ext>
            </a:extLst>
          </p:cNvPr>
          <p:cNvSpPr txBox="1"/>
          <p:nvPr/>
        </p:nvSpPr>
        <p:spPr>
          <a:xfrm>
            <a:off x="5161935" y="4375355"/>
            <a:ext cx="471604" cy="369332"/>
          </a:xfrm>
          <a:prstGeom prst="rect">
            <a:avLst/>
          </a:prstGeom>
          <a:noFill/>
        </p:spPr>
        <p:txBody>
          <a:bodyPr wrap="none" rtlCol="0">
            <a:spAutoFit/>
          </a:bodyPr>
          <a:lstStyle/>
          <a:p>
            <a:r>
              <a:rPr lang="en-US" dirty="0"/>
              <a:t>G9</a:t>
            </a:r>
          </a:p>
        </p:txBody>
      </p:sp>
      <p:sp>
        <p:nvSpPr>
          <p:cNvPr id="16" name="TextBox 15">
            <a:extLst>
              <a:ext uri="{FF2B5EF4-FFF2-40B4-BE49-F238E27FC236}">
                <a16:creationId xmlns:a16="http://schemas.microsoft.com/office/drawing/2014/main" id="{160A489C-A5BA-BDEE-3C11-9DFE8CFB2E85}"/>
              </a:ext>
            </a:extLst>
          </p:cNvPr>
          <p:cNvSpPr txBox="1"/>
          <p:nvPr/>
        </p:nvSpPr>
        <p:spPr>
          <a:xfrm>
            <a:off x="4945626" y="3598606"/>
            <a:ext cx="595035" cy="369332"/>
          </a:xfrm>
          <a:prstGeom prst="rect">
            <a:avLst/>
          </a:prstGeom>
          <a:noFill/>
        </p:spPr>
        <p:txBody>
          <a:bodyPr wrap="none" rtlCol="0">
            <a:spAutoFit/>
          </a:bodyPr>
          <a:lstStyle/>
          <a:p>
            <a:r>
              <a:rPr lang="en-US" dirty="0"/>
              <a:t>G10</a:t>
            </a:r>
          </a:p>
        </p:txBody>
      </p:sp>
      <p:sp>
        <p:nvSpPr>
          <p:cNvPr id="19" name="TextBox 18">
            <a:extLst>
              <a:ext uri="{FF2B5EF4-FFF2-40B4-BE49-F238E27FC236}">
                <a16:creationId xmlns:a16="http://schemas.microsoft.com/office/drawing/2014/main" id="{19854541-B159-5D76-0598-D4B5EF0F7EA9}"/>
              </a:ext>
            </a:extLst>
          </p:cNvPr>
          <p:cNvSpPr txBox="1"/>
          <p:nvPr/>
        </p:nvSpPr>
        <p:spPr>
          <a:xfrm>
            <a:off x="102602" y="5440802"/>
            <a:ext cx="3735446" cy="1200329"/>
          </a:xfrm>
          <a:prstGeom prst="rect">
            <a:avLst/>
          </a:prstGeom>
          <a:noFill/>
        </p:spPr>
        <p:txBody>
          <a:bodyPr wrap="none" rtlCol="0">
            <a:spAutoFit/>
          </a:bodyPr>
          <a:lstStyle/>
          <a:p>
            <a:r>
              <a:rPr lang="en-US" dirty="0"/>
              <a:t>Guide buoys are labeled with a </a:t>
            </a:r>
          </a:p>
          <a:p>
            <a:r>
              <a:rPr lang="en-US" dirty="0"/>
              <a:t>G and may be passed on either</a:t>
            </a:r>
          </a:p>
          <a:p>
            <a:r>
              <a:rPr lang="en-US" dirty="0"/>
              <a:t>side. Turn buoys have to be rounded</a:t>
            </a:r>
          </a:p>
          <a:p>
            <a:r>
              <a:rPr lang="en-US" dirty="0"/>
              <a:t>to the outside of the course.</a:t>
            </a:r>
          </a:p>
        </p:txBody>
      </p:sp>
      <p:sp>
        <p:nvSpPr>
          <p:cNvPr id="20" name="TextBox 19">
            <a:extLst>
              <a:ext uri="{FF2B5EF4-FFF2-40B4-BE49-F238E27FC236}">
                <a16:creationId xmlns:a16="http://schemas.microsoft.com/office/drawing/2014/main" id="{0A493306-46A0-658F-3450-4ABC9DDFDAE3}"/>
              </a:ext>
            </a:extLst>
          </p:cNvPr>
          <p:cNvSpPr txBox="1"/>
          <p:nvPr/>
        </p:nvSpPr>
        <p:spPr>
          <a:xfrm>
            <a:off x="5735462" y="1991655"/>
            <a:ext cx="484941" cy="369332"/>
          </a:xfrm>
          <a:prstGeom prst="rect">
            <a:avLst/>
          </a:prstGeom>
          <a:noFill/>
        </p:spPr>
        <p:txBody>
          <a:bodyPr wrap="none" rtlCol="0">
            <a:spAutoFit/>
          </a:bodyPr>
          <a:lstStyle/>
          <a:p>
            <a:r>
              <a:rPr lang="en-US" dirty="0"/>
              <a:t>Z-1</a:t>
            </a:r>
          </a:p>
        </p:txBody>
      </p:sp>
      <p:sp>
        <p:nvSpPr>
          <p:cNvPr id="21" name="TextBox 20">
            <a:extLst>
              <a:ext uri="{FF2B5EF4-FFF2-40B4-BE49-F238E27FC236}">
                <a16:creationId xmlns:a16="http://schemas.microsoft.com/office/drawing/2014/main" id="{E4EAADE2-B1DD-420E-8320-8600825AE371}"/>
              </a:ext>
            </a:extLst>
          </p:cNvPr>
          <p:cNvSpPr txBox="1"/>
          <p:nvPr/>
        </p:nvSpPr>
        <p:spPr>
          <a:xfrm>
            <a:off x="6449006" y="2581590"/>
            <a:ext cx="502317" cy="369332"/>
          </a:xfrm>
          <a:prstGeom prst="rect">
            <a:avLst/>
          </a:prstGeom>
          <a:noFill/>
        </p:spPr>
        <p:txBody>
          <a:bodyPr wrap="none" rtlCol="0">
            <a:spAutoFit/>
          </a:bodyPr>
          <a:lstStyle/>
          <a:p>
            <a:r>
              <a:rPr lang="en-US" dirty="0"/>
              <a:t>Z-2</a:t>
            </a:r>
          </a:p>
        </p:txBody>
      </p:sp>
      <p:sp>
        <p:nvSpPr>
          <p:cNvPr id="22" name="TextBox 21">
            <a:extLst>
              <a:ext uri="{FF2B5EF4-FFF2-40B4-BE49-F238E27FC236}">
                <a16:creationId xmlns:a16="http://schemas.microsoft.com/office/drawing/2014/main" id="{E634A725-3619-1251-F4DD-12F65FC3EB9B}"/>
              </a:ext>
            </a:extLst>
          </p:cNvPr>
          <p:cNvSpPr txBox="1"/>
          <p:nvPr/>
        </p:nvSpPr>
        <p:spPr>
          <a:xfrm>
            <a:off x="5874542" y="3913500"/>
            <a:ext cx="502317" cy="369332"/>
          </a:xfrm>
          <a:prstGeom prst="rect">
            <a:avLst/>
          </a:prstGeom>
          <a:noFill/>
        </p:spPr>
        <p:txBody>
          <a:bodyPr wrap="none" rtlCol="0">
            <a:spAutoFit/>
          </a:bodyPr>
          <a:lstStyle/>
          <a:p>
            <a:r>
              <a:rPr lang="en-US" dirty="0"/>
              <a:t>Z-3</a:t>
            </a:r>
          </a:p>
        </p:txBody>
      </p:sp>
      <p:sp>
        <p:nvSpPr>
          <p:cNvPr id="23" name="TextBox 22">
            <a:extLst>
              <a:ext uri="{FF2B5EF4-FFF2-40B4-BE49-F238E27FC236}">
                <a16:creationId xmlns:a16="http://schemas.microsoft.com/office/drawing/2014/main" id="{45767EF6-2E9C-8AA7-1A9D-8CAF5100F844}"/>
              </a:ext>
            </a:extLst>
          </p:cNvPr>
          <p:cNvSpPr txBox="1"/>
          <p:nvPr/>
        </p:nvSpPr>
        <p:spPr>
          <a:xfrm>
            <a:off x="5243143" y="3903406"/>
            <a:ext cx="502317" cy="369332"/>
          </a:xfrm>
          <a:prstGeom prst="rect">
            <a:avLst/>
          </a:prstGeom>
          <a:noFill/>
        </p:spPr>
        <p:txBody>
          <a:bodyPr wrap="none" rtlCol="0">
            <a:spAutoFit/>
          </a:bodyPr>
          <a:lstStyle/>
          <a:p>
            <a:r>
              <a:rPr lang="en-US" dirty="0"/>
              <a:t>Z-4</a:t>
            </a:r>
          </a:p>
        </p:txBody>
      </p:sp>
      <p:sp>
        <p:nvSpPr>
          <p:cNvPr id="17" name="TextBox 16">
            <a:extLst>
              <a:ext uri="{FF2B5EF4-FFF2-40B4-BE49-F238E27FC236}">
                <a16:creationId xmlns:a16="http://schemas.microsoft.com/office/drawing/2014/main" id="{7C1F293D-D770-3A55-620A-AEFB2588B89B}"/>
              </a:ext>
            </a:extLst>
          </p:cNvPr>
          <p:cNvSpPr txBox="1"/>
          <p:nvPr/>
        </p:nvSpPr>
        <p:spPr>
          <a:xfrm>
            <a:off x="5651827" y="1257341"/>
            <a:ext cx="576055" cy="369332"/>
          </a:xfrm>
          <a:prstGeom prst="rect">
            <a:avLst/>
          </a:prstGeom>
          <a:noFill/>
        </p:spPr>
        <p:txBody>
          <a:bodyPr wrap="none" rtlCol="0">
            <a:spAutoFit/>
          </a:bodyPr>
          <a:lstStyle/>
          <a:p>
            <a:r>
              <a:rPr lang="en-US" dirty="0"/>
              <a:t>JS-1</a:t>
            </a:r>
          </a:p>
        </p:txBody>
      </p:sp>
      <p:sp>
        <p:nvSpPr>
          <p:cNvPr id="18" name="TextBox 17">
            <a:extLst>
              <a:ext uri="{FF2B5EF4-FFF2-40B4-BE49-F238E27FC236}">
                <a16:creationId xmlns:a16="http://schemas.microsoft.com/office/drawing/2014/main" id="{4F8D85FE-6425-04B3-C2FE-EF4EFD922EE5}"/>
              </a:ext>
            </a:extLst>
          </p:cNvPr>
          <p:cNvSpPr txBox="1"/>
          <p:nvPr/>
        </p:nvSpPr>
        <p:spPr>
          <a:xfrm>
            <a:off x="7373849" y="1991655"/>
            <a:ext cx="593432" cy="369332"/>
          </a:xfrm>
          <a:prstGeom prst="rect">
            <a:avLst/>
          </a:prstGeom>
          <a:noFill/>
        </p:spPr>
        <p:txBody>
          <a:bodyPr wrap="none" rtlCol="0">
            <a:spAutoFit/>
          </a:bodyPr>
          <a:lstStyle/>
          <a:p>
            <a:r>
              <a:rPr lang="en-US" dirty="0"/>
              <a:t>JS-2</a:t>
            </a:r>
          </a:p>
        </p:txBody>
      </p:sp>
      <p:sp>
        <p:nvSpPr>
          <p:cNvPr id="24" name="TextBox 23">
            <a:extLst>
              <a:ext uri="{FF2B5EF4-FFF2-40B4-BE49-F238E27FC236}">
                <a16:creationId xmlns:a16="http://schemas.microsoft.com/office/drawing/2014/main" id="{942973AC-E7C7-0F2B-8671-FAC773CB3F05}"/>
              </a:ext>
            </a:extLst>
          </p:cNvPr>
          <p:cNvSpPr txBox="1"/>
          <p:nvPr/>
        </p:nvSpPr>
        <p:spPr>
          <a:xfrm>
            <a:off x="6783914" y="4560021"/>
            <a:ext cx="593432" cy="369332"/>
          </a:xfrm>
          <a:prstGeom prst="rect">
            <a:avLst/>
          </a:prstGeom>
          <a:noFill/>
        </p:spPr>
        <p:txBody>
          <a:bodyPr wrap="none" rtlCol="0">
            <a:spAutoFit/>
          </a:bodyPr>
          <a:lstStyle/>
          <a:p>
            <a:r>
              <a:rPr lang="en-US" dirty="0"/>
              <a:t>JS-3</a:t>
            </a:r>
          </a:p>
        </p:txBody>
      </p:sp>
      <p:sp>
        <p:nvSpPr>
          <p:cNvPr id="25" name="TextBox 24">
            <a:extLst>
              <a:ext uri="{FF2B5EF4-FFF2-40B4-BE49-F238E27FC236}">
                <a16:creationId xmlns:a16="http://schemas.microsoft.com/office/drawing/2014/main" id="{9AA75136-8863-BA6B-71FB-A1334C6742EB}"/>
              </a:ext>
            </a:extLst>
          </p:cNvPr>
          <p:cNvSpPr txBox="1"/>
          <p:nvPr/>
        </p:nvSpPr>
        <p:spPr>
          <a:xfrm>
            <a:off x="7225596" y="3254876"/>
            <a:ext cx="609462" cy="369332"/>
          </a:xfrm>
          <a:prstGeom prst="rect">
            <a:avLst/>
          </a:prstGeom>
          <a:noFill/>
        </p:spPr>
        <p:txBody>
          <a:bodyPr wrap="none" rtlCol="0">
            <a:spAutoFit/>
          </a:bodyPr>
          <a:lstStyle/>
          <a:p>
            <a:r>
              <a:rPr lang="en-US" dirty="0"/>
              <a:t>JS-R</a:t>
            </a:r>
          </a:p>
        </p:txBody>
      </p:sp>
      <p:sp>
        <p:nvSpPr>
          <p:cNvPr id="26" name="TextBox 25">
            <a:extLst>
              <a:ext uri="{FF2B5EF4-FFF2-40B4-BE49-F238E27FC236}">
                <a16:creationId xmlns:a16="http://schemas.microsoft.com/office/drawing/2014/main" id="{FDBF2B39-8C93-9C80-4A0A-E26FFAC202B2}"/>
              </a:ext>
            </a:extLst>
          </p:cNvPr>
          <p:cNvSpPr txBox="1"/>
          <p:nvPr/>
        </p:nvSpPr>
        <p:spPr>
          <a:xfrm>
            <a:off x="4690872" y="4523445"/>
            <a:ext cx="576055" cy="369332"/>
          </a:xfrm>
          <a:prstGeom prst="rect">
            <a:avLst/>
          </a:prstGeom>
          <a:noFill/>
        </p:spPr>
        <p:txBody>
          <a:bodyPr wrap="none" rtlCol="0">
            <a:spAutoFit/>
          </a:bodyPr>
          <a:lstStyle/>
          <a:p>
            <a:r>
              <a:rPr lang="en-US" dirty="0"/>
              <a:t>JS-1</a:t>
            </a:r>
          </a:p>
        </p:txBody>
      </p:sp>
      <p:sp>
        <p:nvSpPr>
          <p:cNvPr id="27" name="TextBox 26">
            <a:extLst>
              <a:ext uri="{FF2B5EF4-FFF2-40B4-BE49-F238E27FC236}">
                <a16:creationId xmlns:a16="http://schemas.microsoft.com/office/drawing/2014/main" id="{FF5F0AD0-0B87-AFDA-51AD-49EB7D00C1AE}"/>
              </a:ext>
            </a:extLst>
          </p:cNvPr>
          <p:cNvSpPr txBox="1"/>
          <p:nvPr/>
        </p:nvSpPr>
        <p:spPr>
          <a:xfrm>
            <a:off x="8979408" y="2358346"/>
            <a:ext cx="3100785" cy="3139321"/>
          </a:xfrm>
          <a:prstGeom prst="rect">
            <a:avLst/>
          </a:prstGeom>
          <a:noFill/>
        </p:spPr>
        <p:txBody>
          <a:bodyPr wrap="none" rtlCol="0">
            <a:spAutoFit/>
          </a:bodyPr>
          <a:lstStyle/>
          <a:p>
            <a:r>
              <a:rPr lang="en-US" dirty="0"/>
              <a:t>JS = Jet Ski</a:t>
            </a:r>
          </a:p>
          <a:p>
            <a:r>
              <a:rPr lang="en-US" dirty="0"/>
              <a:t>JS-R – Roams with the FD</a:t>
            </a:r>
          </a:p>
          <a:p>
            <a:r>
              <a:rPr lang="en-US" dirty="0"/>
              <a:t>JS-R will pick up Rescue </a:t>
            </a:r>
          </a:p>
          <a:p>
            <a:r>
              <a:rPr lang="en-US" dirty="0"/>
              <a:t>          swimmer if needed.</a:t>
            </a:r>
          </a:p>
          <a:p>
            <a:r>
              <a:rPr lang="en-US" dirty="0"/>
              <a:t>JS-1 will start in Zone 1 and </a:t>
            </a:r>
          </a:p>
          <a:p>
            <a:r>
              <a:rPr lang="en-US" dirty="0"/>
              <a:t>          move to Zone 4 once</a:t>
            </a:r>
          </a:p>
          <a:p>
            <a:r>
              <a:rPr lang="en-US" dirty="0"/>
              <a:t>          Zone 1 is clear.</a:t>
            </a:r>
          </a:p>
          <a:p>
            <a:endParaRPr lang="en-US" dirty="0"/>
          </a:p>
          <a:p>
            <a:r>
              <a:rPr lang="en-US" dirty="0"/>
              <a:t>All Jet Skis remain on outside</a:t>
            </a:r>
          </a:p>
          <a:p>
            <a:r>
              <a:rPr lang="en-US" dirty="0"/>
              <a:t>perimeter unless a swimmer</a:t>
            </a:r>
          </a:p>
          <a:p>
            <a:r>
              <a:rPr lang="en-US" dirty="0"/>
              <a:t>is in distress.</a:t>
            </a:r>
          </a:p>
        </p:txBody>
      </p:sp>
      <p:sp>
        <p:nvSpPr>
          <p:cNvPr id="28" name="Slide Number Placeholder 27">
            <a:extLst>
              <a:ext uri="{FF2B5EF4-FFF2-40B4-BE49-F238E27FC236}">
                <a16:creationId xmlns:a16="http://schemas.microsoft.com/office/drawing/2014/main" id="{DF26180E-FCEC-46DE-B2A3-4E2CB6D2299C}"/>
              </a:ext>
            </a:extLst>
          </p:cNvPr>
          <p:cNvSpPr>
            <a:spLocks noGrp="1"/>
          </p:cNvSpPr>
          <p:nvPr>
            <p:ph type="sldNum" sz="quarter" idx="12"/>
          </p:nvPr>
        </p:nvSpPr>
        <p:spPr/>
        <p:txBody>
          <a:bodyPr/>
          <a:lstStyle/>
          <a:p>
            <a:pPr algn="l"/>
            <a:fld id="{F97E8200-1950-409B-82E7-99938E7AE355}" type="slidenum">
              <a:rPr lang="en-US" smtClean="0"/>
              <a:pPr algn="l"/>
              <a:t>15</a:t>
            </a:fld>
            <a:endParaRPr lang="en-US" dirty="0"/>
          </a:p>
        </p:txBody>
      </p:sp>
      <p:sp>
        <p:nvSpPr>
          <p:cNvPr id="30" name="Title 29">
            <a:extLst>
              <a:ext uri="{FF2B5EF4-FFF2-40B4-BE49-F238E27FC236}">
                <a16:creationId xmlns:a16="http://schemas.microsoft.com/office/drawing/2014/main" id="{B26B894B-D8F1-9BFE-35F8-21544A2B8D6E}"/>
              </a:ext>
            </a:extLst>
          </p:cNvPr>
          <p:cNvSpPr>
            <a:spLocks noGrp="1"/>
          </p:cNvSpPr>
          <p:nvPr>
            <p:ph type="title"/>
          </p:nvPr>
        </p:nvSpPr>
        <p:spPr>
          <a:xfrm>
            <a:off x="74994" y="1962752"/>
            <a:ext cx="4208403" cy="1700784"/>
          </a:xfrm>
        </p:spPr>
        <p:txBody>
          <a:bodyPr>
            <a:noAutofit/>
          </a:bodyPr>
          <a:lstStyle/>
          <a:p>
            <a:r>
              <a:rPr lang="en-US" sz="3200" dirty="0">
                <a:solidFill>
                  <a:srgbClr val="FF0000"/>
                </a:solidFill>
              </a:rPr>
              <a:t>Primary Swim Course with guide buoys</a:t>
            </a:r>
            <a:br>
              <a:rPr lang="en-US" sz="3200" dirty="0">
                <a:solidFill>
                  <a:srgbClr val="FF0000"/>
                </a:solidFill>
              </a:rPr>
            </a:br>
            <a:br>
              <a:rPr lang="en-US" sz="3600" dirty="0">
                <a:solidFill>
                  <a:srgbClr val="FF0000"/>
                </a:solidFill>
              </a:rPr>
            </a:br>
            <a:br>
              <a:rPr lang="en-US" sz="3600" dirty="0">
                <a:solidFill>
                  <a:srgbClr val="FF0000"/>
                </a:solidFill>
              </a:rPr>
            </a:br>
            <a:r>
              <a:rPr lang="en-US" sz="3600" dirty="0">
                <a:solidFill>
                  <a:srgbClr val="FF0000"/>
                </a:solidFill>
              </a:rPr>
              <a:t>Turn buoys: Tetrahedrons</a:t>
            </a:r>
            <a:br>
              <a:rPr lang="en-US" sz="3600" dirty="0">
                <a:solidFill>
                  <a:srgbClr val="FF0000"/>
                </a:solidFill>
              </a:rPr>
            </a:br>
            <a:br>
              <a:rPr lang="en-US" sz="3600" dirty="0">
                <a:solidFill>
                  <a:srgbClr val="FF0000"/>
                </a:solidFill>
              </a:rPr>
            </a:br>
            <a:r>
              <a:rPr lang="en-US" sz="3600" dirty="0">
                <a:solidFill>
                  <a:srgbClr val="FF0000"/>
                </a:solidFill>
              </a:rPr>
              <a:t>Guide Buoys: round or </a:t>
            </a:r>
            <a:br>
              <a:rPr lang="en-US" sz="3600" dirty="0">
                <a:solidFill>
                  <a:srgbClr val="FF0000"/>
                </a:solidFill>
              </a:rPr>
            </a:br>
            <a:r>
              <a:rPr lang="en-US" sz="3600" dirty="0">
                <a:solidFill>
                  <a:srgbClr val="FF0000"/>
                </a:solidFill>
              </a:rPr>
              <a:t>cylinder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B50F2-079F-B6A9-4511-A566F2384A5D}"/>
              </a:ext>
            </a:extLst>
          </p:cNvPr>
          <p:cNvSpPr>
            <a:spLocks noGrp="1"/>
          </p:cNvSpPr>
          <p:nvPr>
            <p:ph type="title"/>
          </p:nvPr>
        </p:nvSpPr>
        <p:spPr/>
        <p:txBody>
          <a:bodyPr/>
          <a:lstStyle/>
          <a:p>
            <a:r>
              <a:rPr lang="en-US" dirty="0"/>
              <a:t>Communicate</a:t>
            </a:r>
          </a:p>
        </p:txBody>
      </p:sp>
      <p:sp>
        <p:nvSpPr>
          <p:cNvPr id="3" name="Content Placeholder 2">
            <a:extLst>
              <a:ext uri="{FF2B5EF4-FFF2-40B4-BE49-F238E27FC236}">
                <a16:creationId xmlns:a16="http://schemas.microsoft.com/office/drawing/2014/main" id="{1584C9EC-C3CC-5171-BD39-42FB86C994A2}"/>
              </a:ext>
            </a:extLst>
          </p:cNvPr>
          <p:cNvSpPr>
            <a:spLocks noGrp="1"/>
          </p:cNvSpPr>
          <p:nvPr>
            <p:ph idx="1"/>
          </p:nvPr>
        </p:nvSpPr>
        <p:spPr>
          <a:xfrm>
            <a:off x="960120" y="2319251"/>
            <a:ext cx="10268712" cy="4480559"/>
          </a:xfrm>
        </p:spPr>
        <p:txBody>
          <a:bodyPr>
            <a:normAutofit fontScale="70000" lnSpcReduction="20000"/>
          </a:bodyPr>
          <a:lstStyle/>
          <a:p>
            <a:pPr marL="457200" indent="-457200">
              <a:buFont typeface="Arial" panose="020B0604020202020204" pitchFamily="34" charset="0"/>
              <a:buChar char="•"/>
            </a:pPr>
            <a:r>
              <a:rPr lang="en-US" dirty="0"/>
              <a:t>Communicate Before the Swim</a:t>
            </a:r>
          </a:p>
          <a:p>
            <a:pPr marL="560070" lvl="2" indent="-285750">
              <a:buFont typeface="Arial" panose="020B0604020202020204" pitchFamily="34" charset="0"/>
              <a:buChar char="•"/>
            </a:pPr>
            <a:r>
              <a:rPr lang="en-US" dirty="0"/>
              <a:t>Where does the swimmer want the kayaker positioned –slightly ahead, along side, which side, etc.</a:t>
            </a:r>
          </a:p>
          <a:p>
            <a:pPr marL="560070" lvl="2" indent="-285750">
              <a:buFont typeface="Arial" panose="020B0604020202020204" pitchFamily="34" charset="0"/>
              <a:buChar char="•"/>
            </a:pPr>
            <a:r>
              <a:rPr lang="en-US" dirty="0"/>
              <a:t>What kind of hand signals does the swimmer want the kayaker to communicate with.</a:t>
            </a:r>
          </a:p>
          <a:p>
            <a:pPr marL="457200" indent="-457200">
              <a:buFont typeface="Arial" panose="020B0604020202020204" pitchFamily="34" charset="0"/>
              <a:buChar char="•"/>
            </a:pPr>
            <a:r>
              <a:rPr lang="en-US" dirty="0"/>
              <a:t>Talk to your swimmer if he stops.</a:t>
            </a:r>
          </a:p>
          <a:p>
            <a:pPr lvl="3"/>
            <a:r>
              <a:rPr lang="en-US" dirty="0"/>
              <a:t>Check if he is alright.</a:t>
            </a:r>
          </a:p>
          <a:p>
            <a:pPr lvl="3"/>
            <a:r>
              <a:rPr lang="en-US" dirty="0"/>
              <a:t>Ask him what day it is.</a:t>
            </a:r>
          </a:p>
          <a:p>
            <a:pPr lvl="3"/>
            <a:r>
              <a:rPr lang="en-US" dirty="0"/>
              <a:t>Ask him why he is swimming.</a:t>
            </a:r>
          </a:p>
          <a:p>
            <a:pPr lvl="3"/>
            <a:r>
              <a:rPr lang="en-US" dirty="0"/>
              <a:t>Ask him his number.</a:t>
            </a:r>
          </a:p>
          <a:p>
            <a:pPr lvl="1"/>
            <a:r>
              <a:rPr lang="en-US" dirty="0"/>
              <a:t>At each turn buoy tell the turn boat your swimmer’s number. </a:t>
            </a:r>
          </a:p>
          <a:p>
            <a:pPr lvl="1"/>
            <a:r>
              <a:rPr lang="en-US" dirty="0"/>
              <a:t>Know the on the water signals.</a:t>
            </a:r>
          </a:p>
          <a:p>
            <a:pPr lvl="3"/>
            <a:r>
              <a:rPr lang="en-US" dirty="0"/>
              <a:t>Paddle over the head with 3 short whistle blasts – Distress.</a:t>
            </a:r>
          </a:p>
          <a:p>
            <a:pPr lvl="3"/>
            <a:r>
              <a:rPr lang="en-US" dirty="0"/>
              <a:t>5 short blasts of the whistle followed by one long blast – Stop swimming/return to shore.</a:t>
            </a:r>
          </a:p>
          <a:p>
            <a:pPr lvl="3"/>
            <a:r>
              <a:rPr lang="en-US" dirty="0"/>
              <a:t>1 or 2 whistles – Getting the swimmers attention.</a:t>
            </a:r>
          </a:p>
          <a:p>
            <a:pPr lvl="1"/>
            <a:r>
              <a:rPr lang="en-US" dirty="0"/>
              <a:t>When your swimmer comes to the finish announce his number to the volunteers on shore.</a:t>
            </a:r>
          </a:p>
          <a:p>
            <a:pPr marL="560070" lvl="2" indent="-285750">
              <a:buFont typeface="Arial" panose="020B0604020202020204" pitchFamily="34" charset="0"/>
              <a:buChar char="•"/>
            </a:pPr>
            <a:r>
              <a:rPr lang="en-US" dirty="0"/>
              <a:t>Guide the swimmer to shore</a:t>
            </a:r>
          </a:p>
        </p:txBody>
      </p:sp>
      <p:sp>
        <p:nvSpPr>
          <p:cNvPr id="4" name="Slide Number Placeholder 3">
            <a:extLst>
              <a:ext uri="{FF2B5EF4-FFF2-40B4-BE49-F238E27FC236}">
                <a16:creationId xmlns:a16="http://schemas.microsoft.com/office/drawing/2014/main" id="{94795394-293E-1F0F-6887-7889D07FA214}"/>
              </a:ext>
            </a:extLst>
          </p:cNvPr>
          <p:cNvSpPr>
            <a:spLocks noGrp="1"/>
          </p:cNvSpPr>
          <p:nvPr>
            <p:ph type="sldNum" sz="quarter" idx="12"/>
          </p:nvPr>
        </p:nvSpPr>
        <p:spPr/>
        <p:txBody>
          <a:bodyPr/>
          <a:lstStyle/>
          <a:p>
            <a:pPr algn="l"/>
            <a:fld id="{F97E8200-1950-409B-82E7-99938E7AE355}" type="slidenum">
              <a:rPr lang="en-US" smtClean="0"/>
              <a:pPr algn="l"/>
              <a:t>16</a:t>
            </a:fld>
            <a:endParaRPr lang="en-US" dirty="0"/>
          </a:p>
        </p:txBody>
      </p:sp>
    </p:spTree>
    <p:extLst>
      <p:ext uri="{BB962C8B-B14F-4D97-AF65-F5344CB8AC3E}">
        <p14:creationId xmlns:p14="http://schemas.microsoft.com/office/powerpoint/2010/main" val="2015413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4AC09-2582-BC71-F908-9BA906D66A4F}"/>
              </a:ext>
            </a:extLst>
          </p:cNvPr>
          <p:cNvSpPr>
            <a:spLocks noGrp="1"/>
          </p:cNvSpPr>
          <p:nvPr>
            <p:ph type="title"/>
          </p:nvPr>
        </p:nvSpPr>
        <p:spPr/>
        <p:txBody>
          <a:bodyPr/>
          <a:lstStyle/>
          <a:p>
            <a:r>
              <a:rPr lang="en-US" dirty="0"/>
              <a:t>Boats on course</a:t>
            </a:r>
          </a:p>
        </p:txBody>
      </p:sp>
      <p:sp>
        <p:nvSpPr>
          <p:cNvPr id="3" name="Content Placeholder 2">
            <a:extLst>
              <a:ext uri="{FF2B5EF4-FFF2-40B4-BE49-F238E27FC236}">
                <a16:creationId xmlns:a16="http://schemas.microsoft.com/office/drawing/2014/main" id="{BCE20110-CE30-D21F-AA54-AC17684A2282}"/>
              </a:ext>
            </a:extLst>
          </p:cNvPr>
          <p:cNvSpPr>
            <a:spLocks noGrp="1"/>
          </p:cNvSpPr>
          <p:nvPr>
            <p:ph idx="1"/>
          </p:nvPr>
        </p:nvSpPr>
        <p:spPr>
          <a:xfrm>
            <a:off x="960120" y="2587752"/>
            <a:ext cx="10268712" cy="4101806"/>
          </a:xfrm>
        </p:spPr>
        <p:txBody>
          <a:bodyPr>
            <a:normAutofit fontScale="62500" lnSpcReduction="20000"/>
          </a:bodyPr>
          <a:lstStyle/>
          <a:p>
            <a:r>
              <a:rPr lang="en-US" dirty="0"/>
              <a:t>Fire-Rescue Personnel Boats </a:t>
            </a:r>
          </a:p>
          <a:p>
            <a:pPr marL="457200" indent="-457200">
              <a:buFont typeface="Arial" panose="020B0604020202020204" pitchFamily="34" charset="0"/>
              <a:buChar char="•"/>
            </a:pPr>
            <a:r>
              <a:rPr lang="en-US" dirty="0"/>
              <a:t>Professionally trained career EMTs and Paramedics trained for marine rescue</a:t>
            </a:r>
          </a:p>
          <a:p>
            <a:pPr marL="457200" indent="-457200">
              <a:buFont typeface="Arial" panose="020B0604020202020204" pitchFamily="34" charset="0"/>
              <a:buChar char="•"/>
            </a:pPr>
            <a:r>
              <a:rPr lang="en-US" dirty="0"/>
              <a:t>Respond to swimmers in need and removal from course if necessary</a:t>
            </a:r>
          </a:p>
          <a:p>
            <a:pPr marL="457200" indent="-457200">
              <a:buFont typeface="Arial" panose="020B0604020202020204" pitchFamily="34" charset="0"/>
              <a:buChar char="•"/>
            </a:pPr>
            <a:r>
              <a:rPr lang="en-US" dirty="0"/>
              <a:t>Medical attention – Will handle on shore and off-shore communications with first responders</a:t>
            </a:r>
          </a:p>
          <a:p>
            <a:r>
              <a:rPr lang="en-US" dirty="0"/>
              <a:t>Jet Skis – Ocean Lifeguard trained for ocean rescue. Jet skis do not have a prop and can be used to get close to swimmers if necessary.</a:t>
            </a:r>
          </a:p>
          <a:p>
            <a:r>
              <a:rPr lang="en-US" dirty="0"/>
              <a:t>Volunteer Motorboats– </a:t>
            </a:r>
          </a:p>
          <a:p>
            <a:pPr lvl="1"/>
            <a:r>
              <a:rPr lang="en-US" dirty="0"/>
              <a:t>Anchored at turn buoys for recording the number of each swimmer rounding the turn buoy. </a:t>
            </a:r>
          </a:p>
          <a:p>
            <a:pPr lvl="1"/>
            <a:r>
              <a:rPr lang="en-US" dirty="0"/>
              <a:t>During the swim they will remain anchored inside the triangular course and watch for kayaker/swimmer distress signals. </a:t>
            </a:r>
          </a:p>
          <a:p>
            <a:pPr lvl="1"/>
            <a:r>
              <a:rPr lang="en-US" dirty="0"/>
              <a:t>Responsible to watch for kayaker distress signals and alert Fire-Rescue over the radio when you see or hear a distress signal.</a:t>
            </a:r>
          </a:p>
          <a:p>
            <a:pPr lvl="1"/>
            <a:r>
              <a:rPr lang="en-US" dirty="0"/>
              <a:t>Present to set up and dismantle the Swim Course. </a:t>
            </a:r>
          </a:p>
        </p:txBody>
      </p:sp>
      <p:sp>
        <p:nvSpPr>
          <p:cNvPr id="4" name="Slide Number Placeholder 3">
            <a:extLst>
              <a:ext uri="{FF2B5EF4-FFF2-40B4-BE49-F238E27FC236}">
                <a16:creationId xmlns:a16="http://schemas.microsoft.com/office/drawing/2014/main" id="{90B0244E-27BD-B037-3FDB-A0226477B106}"/>
              </a:ext>
            </a:extLst>
          </p:cNvPr>
          <p:cNvSpPr>
            <a:spLocks noGrp="1"/>
          </p:cNvSpPr>
          <p:nvPr>
            <p:ph type="sldNum" sz="quarter" idx="12"/>
          </p:nvPr>
        </p:nvSpPr>
        <p:spPr/>
        <p:txBody>
          <a:bodyPr/>
          <a:lstStyle/>
          <a:p>
            <a:pPr algn="l"/>
            <a:fld id="{F97E8200-1950-409B-82E7-99938E7AE355}" type="slidenum">
              <a:rPr lang="en-US" smtClean="0"/>
              <a:pPr algn="l"/>
              <a:t>17</a:t>
            </a:fld>
            <a:endParaRPr lang="en-US" dirty="0"/>
          </a:p>
        </p:txBody>
      </p:sp>
    </p:spTree>
    <p:extLst>
      <p:ext uri="{BB962C8B-B14F-4D97-AF65-F5344CB8AC3E}">
        <p14:creationId xmlns:p14="http://schemas.microsoft.com/office/powerpoint/2010/main" val="30098666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22C57-CC84-DFBA-46A6-FFB4D3024E76}"/>
              </a:ext>
            </a:extLst>
          </p:cNvPr>
          <p:cNvSpPr>
            <a:spLocks noGrp="1"/>
          </p:cNvSpPr>
          <p:nvPr>
            <p:ph type="title"/>
          </p:nvPr>
        </p:nvSpPr>
        <p:spPr/>
        <p:txBody>
          <a:bodyPr>
            <a:normAutofit fontScale="90000"/>
          </a:bodyPr>
          <a:lstStyle/>
          <a:p>
            <a:r>
              <a:rPr lang="en-US" dirty="0"/>
              <a:t>Communication on the water</a:t>
            </a:r>
          </a:p>
        </p:txBody>
      </p:sp>
      <p:sp>
        <p:nvSpPr>
          <p:cNvPr id="3" name="Content Placeholder 2">
            <a:extLst>
              <a:ext uri="{FF2B5EF4-FFF2-40B4-BE49-F238E27FC236}">
                <a16:creationId xmlns:a16="http://schemas.microsoft.com/office/drawing/2014/main" id="{0CD7BC7F-B400-064B-911E-3027451FCAF3}"/>
              </a:ext>
            </a:extLst>
          </p:cNvPr>
          <p:cNvSpPr>
            <a:spLocks noGrp="1"/>
          </p:cNvSpPr>
          <p:nvPr>
            <p:ph idx="1"/>
          </p:nvPr>
        </p:nvSpPr>
        <p:spPr>
          <a:xfrm>
            <a:off x="960120" y="2489778"/>
            <a:ext cx="10268712" cy="4270248"/>
          </a:xfrm>
        </p:spPr>
        <p:txBody>
          <a:bodyPr>
            <a:normAutofit fontScale="62500" lnSpcReduction="20000"/>
          </a:bodyPr>
          <a:lstStyle/>
          <a:p>
            <a:r>
              <a:rPr lang="en-US" dirty="0"/>
              <a:t>Fire-Rescue will assign a channel for motorboat operators to monitor. All volunteer boat operators will be advised of the channel when walkie talkies are handed out.  The channel will also be posted on the Support Boat/Jet Ski GroupMe (The GroupMe is only for safety boat and jet ski personnel) </a:t>
            </a:r>
          </a:p>
          <a:p>
            <a:r>
              <a:rPr lang="en-US" dirty="0"/>
              <a:t>Motorboat operators shall radio Fire-Rescue upon seeing or hearing kayaker distress signals.  </a:t>
            </a:r>
          </a:p>
          <a:p>
            <a:r>
              <a:rPr lang="en-US" dirty="0"/>
              <a:t>Fire-Rescue will facilitate any communication with on shore and off-shore first responders.</a:t>
            </a:r>
          </a:p>
          <a:p>
            <a:r>
              <a:rPr lang="en-US" dirty="0"/>
              <a:t>Kayakers will communicate with hand/paddle signals and whistles blasts.</a:t>
            </a:r>
          </a:p>
          <a:p>
            <a:r>
              <a:rPr lang="en-US" dirty="0"/>
              <a:t>Communication between the Event Organizers shall be by VHF radio and long-range walkie-talkies.</a:t>
            </a:r>
          </a:p>
          <a:p>
            <a:r>
              <a:rPr lang="en-US" dirty="0"/>
              <a:t>Back-up system: Cell Phones </a:t>
            </a:r>
          </a:p>
          <a:p>
            <a:r>
              <a:rPr lang="en-US" dirty="0"/>
              <a:t>Walkie-Talkies: Monitoring channel to be provided when walkie talkies are handed out.</a:t>
            </a:r>
          </a:p>
          <a:p>
            <a:pPr lvl="1"/>
            <a:r>
              <a:rPr lang="en-US" dirty="0"/>
              <a:t>Fire-Rescue: TBD</a:t>
            </a:r>
          </a:p>
          <a:p>
            <a:pPr lvl="1"/>
            <a:r>
              <a:rPr lang="en-US" dirty="0"/>
              <a:t>Chris Swensen: 410-693-2500 (Main In-Water Event Coordinator)</a:t>
            </a:r>
          </a:p>
          <a:p>
            <a:pPr lvl="1"/>
            <a:r>
              <a:rPr lang="en-US" dirty="0"/>
              <a:t>Dave Priddy: 240-508-4629 (Back-Up)</a:t>
            </a:r>
          </a:p>
          <a:p>
            <a:pPr lvl="1"/>
            <a:r>
              <a:rPr lang="en-US" dirty="0"/>
              <a:t>Frank Larkin 443-852-2390  (Safety Director)</a:t>
            </a:r>
          </a:p>
          <a:p>
            <a:pPr lvl="1"/>
            <a:endParaRPr lang="en-US" dirty="0"/>
          </a:p>
        </p:txBody>
      </p:sp>
      <p:sp>
        <p:nvSpPr>
          <p:cNvPr id="4" name="Slide Number Placeholder 3">
            <a:extLst>
              <a:ext uri="{FF2B5EF4-FFF2-40B4-BE49-F238E27FC236}">
                <a16:creationId xmlns:a16="http://schemas.microsoft.com/office/drawing/2014/main" id="{52FD65CE-AFFB-54E2-C6D6-1336BB056CA2}"/>
              </a:ext>
            </a:extLst>
          </p:cNvPr>
          <p:cNvSpPr>
            <a:spLocks noGrp="1"/>
          </p:cNvSpPr>
          <p:nvPr>
            <p:ph type="sldNum" sz="quarter" idx="12"/>
          </p:nvPr>
        </p:nvSpPr>
        <p:spPr/>
        <p:txBody>
          <a:bodyPr/>
          <a:lstStyle/>
          <a:p>
            <a:pPr algn="l"/>
            <a:fld id="{F97E8200-1950-409B-82E7-99938E7AE355}" type="slidenum">
              <a:rPr lang="en-US" smtClean="0"/>
              <a:pPr algn="l"/>
              <a:t>18</a:t>
            </a:fld>
            <a:endParaRPr lang="en-US" dirty="0"/>
          </a:p>
        </p:txBody>
      </p:sp>
    </p:spTree>
    <p:extLst>
      <p:ext uri="{BB962C8B-B14F-4D97-AF65-F5344CB8AC3E}">
        <p14:creationId xmlns:p14="http://schemas.microsoft.com/office/powerpoint/2010/main" val="35924335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7583F-ED35-4EED-EEEC-108FE6CCB425}"/>
              </a:ext>
            </a:extLst>
          </p:cNvPr>
          <p:cNvSpPr>
            <a:spLocks noGrp="1"/>
          </p:cNvSpPr>
          <p:nvPr>
            <p:ph type="title"/>
          </p:nvPr>
        </p:nvSpPr>
        <p:spPr/>
        <p:txBody>
          <a:bodyPr/>
          <a:lstStyle/>
          <a:p>
            <a:r>
              <a:rPr lang="en-US" dirty="0"/>
              <a:t>Communication Check</a:t>
            </a:r>
          </a:p>
        </p:txBody>
      </p:sp>
      <p:sp>
        <p:nvSpPr>
          <p:cNvPr id="3" name="Content Placeholder 2">
            <a:extLst>
              <a:ext uri="{FF2B5EF4-FFF2-40B4-BE49-F238E27FC236}">
                <a16:creationId xmlns:a16="http://schemas.microsoft.com/office/drawing/2014/main" id="{033E6DB0-9327-F653-91EF-3954012FD9D2}"/>
              </a:ext>
            </a:extLst>
          </p:cNvPr>
          <p:cNvSpPr>
            <a:spLocks noGrp="1"/>
          </p:cNvSpPr>
          <p:nvPr>
            <p:ph idx="1"/>
          </p:nvPr>
        </p:nvSpPr>
        <p:spPr/>
        <p:txBody>
          <a:bodyPr/>
          <a:lstStyle/>
          <a:p>
            <a:r>
              <a:rPr lang="en-US" dirty="0"/>
              <a:t>Communication Check at 8:20 AM between Frank Larkin (at the start/finish), each of the volunteer motorboats, jet skis and Fire-Rescue Personnel.</a:t>
            </a:r>
          </a:p>
        </p:txBody>
      </p:sp>
      <p:sp>
        <p:nvSpPr>
          <p:cNvPr id="4" name="Slide Number Placeholder 3">
            <a:extLst>
              <a:ext uri="{FF2B5EF4-FFF2-40B4-BE49-F238E27FC236}">
                <a16:creationId xmlns:a16="http://schemas.microsoft.com/office/drawing/2014/main" id="{C7B7D474-5947-4C2B-D1A2-1004834E9413}"/>
              </a:ext>
            </a:extLst>
          </p:cNvPr>
          <p:cNvSpPr>
            <a:spLocks noGrp="1"/>
          </p:cNvSpPr>
          <p:nvPr>
            <p:ph type="sldNum" sz="quarter" idx="12"/>
          </p:nvPr>
        </p:nvSpPr>
        <p:spPr/>
        <p:txBody>
          <a:bodyPr/>
          <a:lstStyle/>
          <a:p>
            <a:pPr algn="l"/>
            <a:fld id="{F97E8200-1950-409B-82E7-99938E7AE355}" type="slidenum">
              <a:rPr lang="en-US" smtClean="0"/>
              <a:pPr algn="l"/>
              <a:t>19</a:t>
            </a:fld>
            <a:endParaRPr lang="en-US" dirty="0"/>
          </a:p>
        </p:txBody>
      </p:sp>
    </p:spTree>
    <p:extLst>
      <p:ext uri="{BB962C8B-B14F-4D97-AF65-F5344CB8AC3E}">
        <p14:creationId xmlns:p14="http://schemas.microsoft.com/office/powerpoint/2010/main" val="134764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8A8A0B-2BB2-CBD8-1A91-63233FEB16E1}"/>
              </a:ext>
            </a:extLst>
          </p:cNvPr>
          <p:cNvSpPr>
            <a:spLocks noGrp="1"/>
          </p:cNvSpPr>
          <p:nvPr>
            <p:ph type="title"/>
          </p:nvPr>
        </p:nvSpPr>
        <p:spPr>
          <a:xfrm>
            <a:off x="960120" y="317814"/>
            <a:ext cx="10268712" cy="1700784"/>
          </a:xfrm>
        </p:spPr>
        <p:txBody>
          <a:bodyPr>
            <a:normAutofit/>
          </a:bodyPr>
          <a:lstStyle/>
          <a:p>
            <a:r>
              <a:rPr lang="en-US"/>
              <a:t>KAYAKER’S PURPOSE</a:t>
            </a:r>
          </a:p>
        </p:txBody>
      </p:sp>
      <p:graphicFrame>
        <p:nvGraphicFramePr>
          <p:cNvPr id="5" name="Content Placeholder 2">
            <a:extLst>
              <a:ext uri="{FF2B5EF4-FFF2-40B4-BE49-F238E27FC236}">
                <a16:creationId xmlns:a16="http://schemas.microsoft.com/office/drawing/2014/main" id="{123C4A9F-E7CF-CD2E-3418-71E511319629}"/>
              </a:ext>
            </a:extLst>
          </p:cNvPr>
          <p:cNvGraphicFramePr>
            <a:graphicFrameLocks noGrp="1"/>
          </p:cNvGraphicFramePr>
          <p:nvPr>
            <p:ph idx="1"/>
            <p:extLst>
              <p:ext uri="{D42A27DB-BD31-4B8C-83A1-F6EECF244321}">
                <p14:modId xmlns:p14="http://schemas.microsoft.com/office/powerpoint/2010/main" val="2944494598"/>
              </p:ext>
            </p:extLst>
          </p:nvPr>
        </p:nvGraphicFramePr>
        <p:xfrm>
          <a:off x="960438" y="2745545"/>
          <a:ext cx="10267950" cy="33644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F59243D3-147A-48D9-ED0A-3F272F1E623B}"/>
              </a:ext>
            </a:extLst>
          </p:cNvPr>
          <p:cNvSpPr>
            <a:spLocks noGrp="1"/>
          </p:cNvSpPr>
          <p:nvPr>
            <p:ph type="sldNum" sz="quarter" idx="12"/>
          </p:nvPr>
        </p:nvSpPr>
        <p:spPr/>
        <p:txBody>
          <a:bodyPr/>
          <a:lstStyle/>
          <a:p>
            <a:pPr algn="l"/>
            <a:fld id="{F97E8200-1950-409B-82E7-99938E7AE355}" type="slidenum">
              <a:rPr lang="en-US" smtClean="0"/>
              <a:pPr algn="l"/>
              <a:t>2</a:t>
            </a:fld>
            <a:endParaRPr lang="en-US" dirty="0"/>
          </a:p>
        </p:txBody>
      </p:sp>
    </p:spTree>
    <p:extLst>
      <p:ext uri="{BB962C8B-B14F-4D97-AF65-F5344CB8AC3E}">
        <p14:creationId xmlns:p14="http://schemas.microsoft.com/office/powerpoint/2010/main" val="3168145599"/>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25EFA61-F0F8-4F4A-B750-81EE924F1D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7344" y="0"/>
            <a:ext cx="7534655"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93DA2D-5320-6985-0C33-C8DE709903D9}"/>
              </a:ext>
            </a:extLst>
          </p:cNvPr>
          <p:cNvSpPr>
            <a:spLocks noGrp="1"/>
          </p:cNvSpPr>
          <p:nvPr>
            <p:ph type="title"/>
          </p:nvPr>
        </p:nvSpPr>
        <p:spPr>
          <a:xfrm>
            <a:off x="5300811" y="317500"/>
            <a:ext cx="5927576" cy="1701800"/>
          </a:xfrm>
        </p:spPr>
        <p:txBody>
          <a:bodyPr>
            <a:normAutofit/>
          </a:bodyPr>
          <a:lstStyle/>
          <a:p>
            <a:r>
              <a:rPr lang="en-US" sz="5600"/>
              <a:t>Additional Information</a:t>
            </a:r>
          </a:p>
        </p:txBody>
      </p:sp>
      <p:pic>
        <p:nvPicPr>
          <p:cNvPr id="5" name="Picture 4" descr="Wristwatch face">
            <a:extLst>
              <a:ext uri="{FF2B5EF4-FFF2-40B4-BE49-F238E27FC236}">
                <a16:creationId xmlns:a16="http://schemas.microsoft.com/office/drawing/2014/main" id="{8A050258-4C23-BD4E-DA40-50922DDB5F25}"/>
              </a:ext>
            </a:extLst>
          </p:cNvPr>
          <p:cNvPicPr>
            <a:picLocks noChangeAspect="1"/>
          </p:cNvPicPr>
          <p:nvPr/>
        </p:nvPicPr>
        <p:blipFill rotWithShape="1">
          <a:blip r:embed="rId2"/>
          <a:srcRect l="23463" r="31206" b="-1"/>
          <a:stretch/>
        </p:blipFill>
        <p:spPr>
          <a:xfrm>
            <a:off x="20" y="10"/>
            <a:ext cx="4657324" cy="6857990"/>
          </a:xfrm>
          <a:prstGeom prst="rect">
            <a:avLst/>
          </a:prstGeom>
        </p:spPr>
      </p:pic>
      <p:sp>
        <p:nvSpPr>
          <p:cNvPr id="3" name="Content Placeholder 2">
            <a:extLst>
              <a:ext uri="{FF2B5EF4-FFF2-40B4-BE49-F238E27FC236}">
                <a16:creationId xmlns:a16="http://schemas.microsoft.com/office/drawing/2014/main" id="{E0D30DB8-0D82-EC03-9FA1-2E5E5EAEB8A6}"/>
              </a:ext>
            </a:extLst>
          </p:cNvPr>
          <p:cNvSpPr>
            <a:spLocks noGrp="1"/>
          </p:cNvSpPr>
          <p:nvPr>
            <p:ph idx="1"/>
          </p:nvPr>
        </p:nvSpPr>
        <p:spPr>
          <a:xfrm>
            <a:off x="5300810" y="2587625"/>
            <a:ext cx="6597965" cy="4160416"/>
          </a:xfrm>
        </p:spPr>
        <p:txBody>
          <a:bodyPr anchor="t">
            <a:normAutofit fontScale="85000" lnSpcReduction="20000"/>
          </a:bodyPr>
          <a:lstStyle/>
          <a:p>
            <a:r>
              <a:rPr lang="en-US" dirty="0"/>
              <a:t>Water and air Temperature on the day of the swim.</a:t>
            </a:r>
          </a:p>
          <a:p>
            <a:pPr lvl="1"/>
            <a:r>
              <a:rPr lang="en-US" dirty="0"/>
              <a:t>Water expected to be 57 – 60 Degrees F.</a:t>
            </a:r>
          </a:p>
          <a:p>
            <a:pPr lvl="1"/>
            <a:r>
              <a:rPr lang="en-US" dirty="0"/>
              <a:t>Air expected to be 40 – 80 Degrees F.</a:t>
            </a:r>
          </a:p>
          <a:p>
            <a:r>
              <a:rPr lang="en-US" dirty="0"/>
              <a:t>The tide will be rising less than 1 foot during the swim</a:t>
            </a:r>
            <a:r>
              <a:rPr lang="en-US"/>
              <a:t>. </a:t>
            </a:r>
            <a:endParaRPr lang="en-US" dirty="0"/>
          </a:p>
          <a:p>
            <a:pPr lvl="1"/>
            <a:r>
              <a:rPr lang="en-US" dirty="0"/>
              <a:t>High at 8:33 AM and 9:03 PM</a:t>
            </a:r>
          </a:p>
          <a:p>
            <a:pPr lvl="1"/>
            <a:r>
              <a:rPr lang="en-US" dirty="0"/>
              <a:t>Low at 1:44 AM and 3:43 PM</a:t>
            </a:r>
          </a:p>
          <a:p>
            <a:pPr lvl="1"/>
            <a:r>
              <a:rPr lang="en-US" dirty="0"/>
              <a:t>Tide Height Difference approximately 11 inches</a:t>
            </a:r>
          </a:p>
          <a:p>
            <a:pPr lvl="1"/>
            <a:r>
              <a:rPr lang="en-US" dirty="0"/>
              <a:t>Tide change may be influenced by wind strength and direction.</a:t>
            </a:r>
          </a:p>
          <a:p>
            <a:pPr marL="0" lvl="1" indent="0">
              <a:buNone/>
            </a:pPr>
            <a:r>
              <a:rPr lang="en-US" dirty="0"/>
              <a:t>Sunrise: 6:16 AM	Moonset: 9:10 AM</a:t>
            </a:r>
          </a:p>
          <a:p>
            <a:pPr marL="0" lvl="1" indent="0">
              <a:buNone/>
            </a:pPr>
            <a:endParaRPr lang="en-US" dirty="0"/>
          </a:p>
        </p:txBody>
      </p:sp>
      <p:sp>
        <p:nvSpPr>
          <p:cNvPr id="4" name="Slide Number Placeholder 3">
            <a:extLst>
              <a:ext uri="{FF2B5EF4-FFF2-40B4-BE49-F238E27FC236}">
                <a16:creationId xmlns:a16="http://schemas.microsoft.com/office/drawing/2014/main" id="{12CBF77C-CD7F-D643-0564-BE54D4FDE044}"/>
              </a:ext>
            </a:extLst>
          </p:cNvPr>
          <p:cNvSpPr>
            <a:spLocks noGrp="1"/>
          </p:cNvSpPr>
          <p:nvPr>
            <p:ph type="sldNum" sz="quarter" idx="12"/>
          </p:nvPr>
        </p:nvSpPr>
        <p:spPr/>
        <p:txBody>
          <a:bodyPr/>
          <a:lstStyle/>
          <a:p>
            <a:pPr algn="l"/>
            <a:fld id="{F97E8200-1950-409B-82E7-99938E7AE355}" type="slidenum">
              <a:rPr lang="en-US" smtClean="0"/>
              <a:pPr algn="l"/>
              <a:t>20</a:t>
            </a:fld>
            <a:endParaRPr lang="en-US" dirty="0"/>
          </a:p>
        </p:txBody>
      </p:sp>
    </p:spTree>
    <p:extLst>
      <p:ext uri="{BB962C8B-B14F-4D97-AF65-F5344CB8AC3E}">
        <p14:creationId xmlns:p14="http://schemas.microsoft.com/office/powerpoint/2010/main" val="1468612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15C1C-FC35-4D64-4D7B-97D8A3335E9C}"/>
              </a:ext>
            </a:extLst>
          </p:cNvPr>
          <p:cNvSpPr>
            <a:spLocks noGrp="1"/>
          </p:cNvSpPr>
          <p:nvPr>
            <p:ph type="title"/>
          </p:nvPr>
        </p:nvSpPr>
        <p:spPr/>
        <p:txBody>
          <a:bodyPr/>
          <a:lstStyle/>
          <a:p>
            <a:r>
              <a:rPr lang="en-US" dirty="0"/>
              <a:t>Swimmer preparation</a:t>
            </a:r>
          </a:p>
        </p:txBody>
      </p:sp>
      <p:sp>
        <p:nvSpPr>
          <p:cNvPr id="3" name="Content Placeholder 2">
            <a:extLst>
              <a:ext uri="{FF2B5EF4-FFF2-40B4-BE49-F238E27FC236}">
                <a16:creationId xmlns:a16="http://schemas.microsoft.com/office/drawing/2014/main" id="{845D7E02-DC9C-D3A7-C56C-1ADB1DCF731A}"/>
              </a:ext>
            </a:extLst>
          </p:cNvPr>
          <p:cNvSpPr>
            <a:spLocks noGrp="1"/>
          </p:cNvSpPr>
          <p:nvPr>
            <p:ph idx="1"/>
          </p:nvPr>
        </p:nvSpPr>
        <p:spPr/>
        <p:txBody>
          <a:bodyPr>
            <a:normAutofit fontScale="85000" lnSpcReduction="10000"/>
          </a:bodyPr>
          <a:lstStyle/>
          <a:p>
            <a:r>
              <a:rPr lang="en-US" dirty="0"/>
              <a:t>Swimmers and kayakers need to be prepared for the conditions:</a:t>
            </a:r>
          </a:p>
          <a:p>
            <a:pPr marL="457200" indent="-457200">
              <a:buFont typeface="Arial" panose="020B0604020202020204" pitchFamily="34" charset="0"/>
              <a:buChar char="•"/>
            </a:pPr>
            <a:r>
              <a:rPr lang="en-US" dirty="0"/>
              <a:t>Expect the swim to last 1.5 – 3 hours in 55</a:t>
            </a:r>
            <a:r>
              <a:rPr lang="en-US" dirty="0">
                <a:latin typeface="Times New Roman" panose="02020603050405020304" pitchFamily="18" charset="0"/>
                <a:cs typeface="Times New Roman" panose="02020603050405020304" pitchFamily="18" charset="0"/>
              </a:rPr>
              <a:t>℉ </a:t>
            </a:r>
            <a:r>
              <a:rPr lang="en-US" dirty="0">
                <a:cs typeface="Times New Roman" panose="02020603050405020304" pitchFamily="18" charset="0"/>
              </a:rPr>
              <a:t>to 60℉ water temperature</a:t>
            </a:r>
            <a:endParaRPr lang="en-US" dirty="0"/>
          </a:p>
          <a:p>
            <a:pPr marL="457200" indent="-457200">
              <a:buFont typeface="Arial" panose="020B0604020202020204" pitchFamily="34" charset="0"/>
              <a:buChar char="•"/>
            </a:pPr>
            <a:r>
              <a:rPr lang="en-US" dirty="0"/>
              <a:t>Swimmers need to wear 5-7mm wetsuits designed for open water swimming</a:t>
            </a:r>
          </a:p>
          <a:p>
            <a:pPr marL="457200" indent="-457200">
              <a:buFont typeface="Arial" panose="020B0604020202020204" pitchFamily="34" charset="0"/>
              <a:buChar char="•"/>
            </a:pPr>
            <a:r>
              <a:rPr lang="en-US" dirty="0"/>
              <a:t>Swimmers should wear two caps or a neoprene hood</a:t>
            </a:r>
          </a:p>
          <a:p>
            <a:pPr marL="457200" indent="-457200">
              <a:buFont typeface="Arial" panose="020B0604020202020204" pitchFamily="34" charset="0"/>
              <a:buChar char="•"/>
            </a:pPr>
            <a:r>
              <a:rPr lang="en-US" dirty="0"/>
              <a:t>Goggles should be worn/Give your kayaker an extra pair</a:t>
            </a:r>
          </a:p>
          <a:p>
            <a:pPr marL="457200" indent="-457200">
              <a:buFont typeface="Arial" panose="020B0604020202020204" pitchFamily="34" charset="0"/>
              <a:buChar char="•"/>
            </a:pPr>
            <a:r>
              <a:rPr lang="en-US" dirty="0"/>
              <a:t>Swimmers may wear fins and a swim buoy</a:t>
            </a:r>
          </a:p>
          <a:p>
            <a:pPr marL="457200" indent="-457200">
              <a:buFont typeface="Arial" panose="020B0604020202020204" pitchFamily="34" charset="0"/>
              <a:buChar char="•"/>
            </a:pPr>
            <a:r>
              <a:rPr lang="en-US" dirty="0"/>
              <a:t>Know the course you will be swimming</a:t>
            </a:r>
          </a:p>
        </p:txBody>
      </p:sp>
      <p:sp>
        <p:nvSpPr>
          <p:cNvPr id="4" name="Slide Number Placeholder 3">
            <a:extLst>
              <a:ext uri="{FF2B5EF4-FFF2-40B4-BE49-F238E27FC236}">
                <a16:creationId xmlns:a16="http://schemas.microsoft.com/office/drawing/2014/main" id="{66BCB1A3-1E7F-9AC6-A9A2-DA92857E741B}"/>
              </a:ext>
            </a:extLst>
          </p:cNvPr>
          <p:cNvSpPr>
            <a:spLocks noGrp="1"/>
          </p:cNvSpPr>
          <p:nvPr>
            <p:ph type="sldNum" sz="quarter" idx="12"/>
          </p:nvPr>
        </p:nvSpPr>
        <p:spPr/>
        <p:txBody>
          <a:bodyPr/>
          <a:lstStyle/>
          <a:p>
            <a:pPr algn="l"/>
            <a:fld id="{F97E8200-1950-409B-82E7-99938E7AE355}" type="slidenum">
              <a:rPr lang="en-US" smtClean="0"/>
              <a:pPr algn="l"/>
              <a:t>3</a:t>
            </a:fld>
            <a:endParaRPr lang="en-US" dirty="0"/>
          </a:p>
        </p:txBody>
      </p:sp>
    </p:spTree>
    <p:extLst>
      <p:ext uri="{BB962C8B-B14F-4D97-AF65-F5344CB8AC3E}">
        <p14:creationId xmlns:p14="http://schemas.microsoft.com/office/powerpoint/2010/main" val="4130735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EDEE6-878C-4264-D265-F2E80D55F3CF}"/>
              </a:ext>
            </a:extLst>
          </p:cNvPr>
          <p:cNvSpPr>
            <a:spLocks noGrp="1"/>
          </p:cNvSpPr>
          <p:nvPr>
            <p:ph type="title"/>
          </p:nvPr>
        </p:nvSpPr>
        <p:spPr/>
        <p:txBody>
          <a:bodyPr/>
          <a:lstStyle/>
          <a:p>
            <a:r>
              <a:rPr lang="en-US" dirty="0"/>
              <a:t>Kayaker preparation</a:t>
            </a:r>
          </a:p>
        </p:txBody>
      </p:sp>
      <p:sp>
        <p:nvSpPr>
          <p:cNvPr id="3" name="Content Placeholder 2">
            <a:extLst>
              <a:ext uri="{FF2B5EF4-FFF2-40B4-BE49-F238E27FC236}">
                <a16:creationId xmlns:a16="http://schemas.microsoft.com/office/drawing/2014/main" id="{5D64AA04-413A-6E6C-EC0D-59B9ECAC4728}"/>
              </a:ext>
            </a:extLst>
          </p:cNvPr>
          <p:cNvSpPr>
            <a:spLocks noGrp="1"/>
          </p:cNvSpPr>
          <p:nvPr>
            <p:ph idx="1"/>
          </p:nvPr>
        </p:nvSpPr>
        <p:spPr>
          <a:xfrm>
            <a:off x="960120" y="2596378"/>
            <a:ext cx="10268712" cy="4183984"/>
          </a:xfrm>
        </p:spPr>
        <p:txBody>
          <a:bodyPr>
            <a:normAutofit fontScale="62500" lnSpcReduction="20000"/>
          </a:bodyPr>
          <a:lstStyle/>
          <a:p>
            <a:pPr marL="457200" indent="-457200">
              <a:buFont typeface="Arial" panose="020B0604020202020204" pitchFamily="34" charset="0"/>
              <a:buChar char="•"/>
            </a:pPr>
            <a:r>
              <a:rPr lang="en-US" dirty="0"/>
              <a:t>Kayaks will be inspected for seaworthiness in open water</a:t>
            </a:r>
          </a:p>
          <a:p>
            <a:pPr marL="457200" indent="-457200">
              <a:buFont typeface="Arial" panose="020B0604020202020204" pitchFamily="34" charset="0"/>
              <a:buChar char="•"/>
            </a:pPr>
            <a:r>
              <a:rPr lang="en-US" dirty="0"/>
              <a:t>Kayaker needs to be dressed for conditions</a:t>
            </a:r>
          </a:p>
          <a:p>
            <a:pPr marL="731520" lvl="1" indent="-457200">
              <a:buFont typeface="Arial" panose="020B0604020202020204" pitchFamily="34" charset="0"/>
              <a:buChar char="•"/>
            </a:pPr>
            <a:r>
              <a:rPr lang="en-US" dirty="0"/>
              <a:t>Wind resistant clothing</a:t>
            </a:r>
          </a:p>
          <a:p>
            <a:pPr marL="731520" lvl="1" indent="-457200">
              <a:buFont typeface="Arial" panose="020B0604020202020204" pitchFamily="34" charset="0"/>
              <a:buChar char="•"/>
            </a:pPr>
            <a:r>
              <a:rPr lang="en-US" dirty="0"/>
              <a:t>Wetsuit or drysuit if possible</a:t>
            </a:r>
          </a:p>
          <a:p>
            <a:pPr marL="731520" lvl="1" indent="-457200">
              <a:buFont typeface="Arial" panose="020B0604020202020204" pitchFamily="34" charset="0"/>
              <a:buChar char="•"/>
            </a:pPr>
            <a:r>
              <a:rPr lang="en-US" dirty="0"/>
              <a:t>Dress for temperature and wind conditions – remember the water will cool the air more than on land</a:t>
            </a:r>
          </a:p>
          <a:p>
            <a:pPr marL="731520" lvl="1" indent="-457200">
              <a:buFont typeface="Arial" panose="020B0604020202020204" pitchFamily="34" charset="0"/>
              <a:buChar char="•"/>
            </a:pPr>
            <a:r>
              <a:rPr lang="en-US" dirty="0"/>
              <a:t>Sunglasses and sunscreen</a:t>
            </a:r>
          </a:p>
          <a:p>
            <a:pPr marL="457200" indent="-457200">
              <a:buFont typeface="Arial" panose="020B0604020202020204" pitchFamily="34" charset="0"/>
              <a:buChar char="•"/>
            </a:pPr>
            <a:r>
              <a:rPr lang="en-US" dirty="0"/>
              <a:t>Lifejacket must be worn</a:t>
            </a:r>
          </a:p>
          <a:p>
            <a:pPr marL="457200" indent="-457200">
              <a:buFont typeface="Arial" panose="020B0604020202020204" pitchFamily="34" charset="0"/>
              <a:buChar char="•"/>
            </a:pPr>
            <a:r>
              <a:rPr lang="en-US" dirty="0"/>
              <a:t>Pin Swimmer/Kayaker number on back so it is visible.</a:t>
            </a:r>
          </a:p>
          <a:p>
            <a:pPr marL="457200" indent="-457200">
              <a:buFont typeface="Arial" panose="020B0604020202020204" pitchFamily="34" charset="0"/>
              <a:buChar char="•"/>
            </a:pPr>
            <a:r>
              <a:rPr lang="en-US" dirty="0"/>
              <a:t>It is suggested that the kayaker tow a lifeguard belt or swim buoy</a:t>
            </a:r>
          </a:p>
          <a:p>
            <a:pPr marL="457200" indent="-457200">
              <a:buFont typeface="Arial" panose="020B0604020202020204" pitchFamily="34" charset="0"/>
              <a:buChar char="•"/>
            </a:pPr>
            <a:r>
              <a:rPr lang="en-US" dirty="0"/>
              <a:t>Expect to be on the water for 1.5 – 3 hours</a:t>
            </a:r>
          </a:p>
          <a:p>
            <a:pPr marL="457200" indent="-457200">
              <a:buFont typeface="Arial" panose="020B0604020202020204" pitchFamily="34" charset="0"/>
              <a:buChar char="•"/>
            </a:pPr>
            <a:r>
              <a:rPr lang="en-US" dirty="0"/>
              <a:t>Bring water for hydration and energy bars for nourishment</a:t>
            </a:r>
          </a:p>
          <a:p>
            <a:pPr marL="457200" indent="-457200">
              <a:buFont typeface="Arial" panose="020B0604020202020204" pitchFamily="34" charset="0"/>
              <a:buChar char="•"/>
            </a:pPr>
            <a:r>
              <a:rPr lang="en-US" dirty="0"/>
              <a:t>We suggest using the restroom before going out on the water</a:t>
            </a:r>
          </a:p>
          <a:p>
            <a:endParaRPr lang="en-US" dirty="0"/>
          </a:p>
        </p:txBody>
      </p:sp>
      <p:sp>
        <p:nvSpPr>
          <p:cNvPr id="4" name="Slide Number Placeholder 3">
            <a:extLst>
              <a:ext uri="{FF2B5EF4-FFF2-40B4-BE49-F238E27FC236}">
                <a16:creationId xmlns:a16="http://schemas.microsoft.com/office/drawing/2014/main" id="{69C90168-D67C-C7A9-2000-C3A7F8D86EF7}"/>
              </a:ext>
            </a:extLst>
          </p:cNvPr>
          <p:cNvSpPr>
            <a:spLocks noGrp="1"/>
          </p:cNvSpPr>
          <p:nvPr>
            <p:ph type="sldNum" sz="quarter" idx="12"/>
          </p:nvPr>
        </p:nvSpPr>
        <p:spPr/>
        <p:txBody>
          <a:bodyPr/>
          <a:lstStyle/>
          <a:p>
            <a:pPr algn="l"/>
            <a:fld id="{F97E8200-1950-409B-82E7-99938E7AE355}" type="slidenum">
              <a:rPr lang="en-US" smtClean="0"/>
              <a:pPr algn="l"/>
              <a:t>4</a:t>
            </a:fld>
            <a:endParaRPr lang="en-US" dirty="0"/>
          </a:p>
        </p:txBody>
      </p:sp>
    </p:spTree>
    <p:extLst>
      <p:ext uri="{BB962C8B-B14F-4D97-AF65-F5344CB8AC3E}">
        <p14:creationId xmlns:p14="http://schemas.microsoft.com/office/powerpoint/2010/main" val="2762540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EE548-0737-EC7B-8C29-5E80405B2BAE}"/>
              </a:ext>
            </a:extLst>
          </p:cNvPr>
          <p:cNvSpPr>
            <a:spLocks noGrp="1"/>
          </p:cNvSpPr>
          <p:nvPr>
            <p:ph type="title"/>
          </p:nvPr>
        </p:nvSpPr>
        <p:spPr/>
        <p:txBody>
          <a:bodyPr>
            <a:normAutofit/>
          </a:bodyPr>
          <a:lstStyle/>
          <a:p>
            <a:r>
              <a:rPr lang="en-US" dirty="0"/>
              <a:t>Swimmer/kayaker Prep</a:t>
            </a:r>
          </a:p>
        </p:txBody>
      </p:sp>
      <p:sp>
        <p:nvSpPr>
          <p:cNvPr id="3" name="Content Placeholder 2">
            <a:extLst>
              <a:ext uri="{FF2B5EF4-FFF2-40B4-BE49-F238E27FC236}">
                <a16:creationId xmlns:a16="http://schemas.microsoft.com/office/drawing/2014/main" id="{9761B672-4F20-3455-33AD-2FC81A5F15B4}"/>
              </a:ext>
            </a:extLst>
          </p:cNvPr>
          <p:cNvSpPr>
            <a:spLocks noGrp="1"/>
          </p:cNvSpPr>
          <p:nvPr>
            <p:ph idx="1"/>
          </p:nvPr>
        </p:nvSpPr>
        <p:spPr/>
        <p:txBody>
          <a:bodyPr/>
          <a:lstStyle/>
          <a:p>
            <a:r>
              <a:rPr lang="en-US" dirty="0"/>
              <a:t>Know the Primary Swim Course and the Alternative Swim Course that may be used.</a:t>
            </a:r>
          </a:p>
          <a:p>
            <a:pPr marL="457200" indent="-457200">
              <a:buFont typeface="Arial" panose="020B0604020202020204" pitchFamily="34" charset="0"/>
              <a:buChar char="•"/>
            </a:pPr>
            <a:r>
              <a:rPr lang="en-US" dirty="0"/>
              <a:t>Preview on the website – www.annapolisfrogman.com</a:t>
            </a:r>
          </a:p>
          <a:p>
            <a:pPr marL="457200" indent="-457200">
              <a:buFont typeface="Arial" panose="020B0604020202020204" pitchFamily="34" charset="0"/>
              <a:buChar char="•"/>
            </a:pPr>
            <a:r>
              <a:rPr lang="en-US" dirty="0"/>
              <a:t>Read the Event Summary (also on the website)</a:t>
            </a:r>
          </a:p>
          <a:p>
            <a:pPr marL="457200" indent="-457200">
              <a:buFont typeface="Arial" panose="020B0604020202020204" pitchFamily="34" charset="0"/>
              <a:buChar char="•"/>
            </a:pPr>
            <a:r>
              <a:rPr lang="en-US" dirty="0"/>
              <a:t>Check charts posted at the event site on the day of the event</a:t>
            </a:r>
          </a:p>
          <a:p>
            <a:pPr marL="731520" lvl="1" indent="-457200">
              <a:buFont typeface="Arial" panose="020B0604020202020204" pitchFamily="34" charset="0"/>
              <a:buChar char="•"/>
            </a:pPr>
            <a:r>
              <a:rPr lang="en-US" dirty="0"/>
              <a:t>At registration</a:t>
            </a:r>
          </a:p>
          <a:p>
            <a:pPr marL="731520" lvl="1" indent="-457200">
              <a:buFont typeface="Arial" panose="020B0604020202020204" pitchFamily="34" charset="0"/>
              <a:buChar char="•"/>
            </a:pPr>
            <a:r>
              <a:rPr lang="en-US" dirty="0"/>
              <a:t>On the beach</a:t>
            </a:r>
          </a:p>
        </p:txBody>
      </p:sp>
      <p:sp>
        <p:nvSpPr>
          <p:cNvPr id="4" name="Slide Number Placeholder 3">
            <a:extLst>
              <a:ext uri="{FF2B5EF4-FFF2-40B4-BE49-F238E27FC236}">
                <a16:creationId xmlns:a16="http://schemas.microsoft.com/office/drawing/2014/main" id="{CB771D2B-36DF-1822-402F-E9B7B6371494}"/>
              </a:ext>
            </a:extLst>
          </p:cNvPr>
          <p:cNvSpPr>
            <a:spLocks noGrp="1"/>
          </p:cNvSpPr>
          <p:nvPr>
            <p:ph type="sldNum" sz="quarter" idx="12"/>
          </p:nvPr>
        </p:nvSpPr>
        <p:spPr/>
        <p:txBody>
          <a:bodyPr/>
          <a:lstStyle/>
          <a:p>
            <a:pPr algn="l"/>
            <a:fld id="{F97E8200-1950-409B-82E7-99938E7AE355}" type="slidenum">
              <a:rPr lang="en-US" smtClean="0"/>
              <a:pPr algn="l"/>
              <a:t>5</a:t>
            </a:fld>
            <a:endParaRPr lang="en-US" dirty="0"/>
          </a:p>
        </p:txBody>
      </p:sp>
    </p:spTree>
    <p:extLst>
      <p:ext uri="{BB962C8B-B14F-4D97-AF65-F5344CB8AC3E}">
        <p14:creationId xmlns:p14="http://schemas.microsoft.com/office/powerpoint/2010/main" val="3683452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114E9A-D262-AAB7-390B-29C4C03242C0}"/>
              </a:ext>
            </a:extLst>
          </p:cNvPr>
          <p:cNvSpPr>
            <a:spLocks noGrp="1"/>
          </p:cNvSpPr>
          <p:nvPr>
            <p:ph type="title"/>
          </p:nvPr>
        </p:nvSpPr>
        <p:spPr>
          <a:xfrm>
            <a:off x="960120" y="317814"/>
            <a:ext cx="10268712" cy="1700784"/>
          </a:xfrm>
        </p:spPr>
        <p:txBody>
          <a:bodyPr>
            <a:normAutofit fontScale="90000"/>
          </a:bodyPr>
          <a:lstStyle/>
          <a:p>
            <a:pPr algn="ctr"/>
            <a:r>
              <a:rPr lang="en-US" dirty="0"/>
              <a:t>Safety – Observe your swimmer</a:t>
            </a:r>
          </a:p>
        </p:txBody>
      </p:sp>
      <p:sp>
        <p:nvSpPr>
          <p:cNvPr id="10" name="Rectangle 9">
            <a:extLst>
              <a:ext uri="{FF2B5EF4-FFF2-40B4-BE49-F238E27FC236}">
                <a16:creationId xmlns:a16="http://schemas.microsoft.com/office/drawing/2014/main" id="{27248369-464E-49D1-91FC-BC34A50A6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2264989"/>
            <a:ext cx="12188952" cy="3952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2B992D6-8727-3209-7E0E-17836BC40F35}"/>
              </a:ext>
            </a:extLst>
          </p:cNvPr>
          <p:cNvSpPr>
            <a:spLocks noGrp="1"/>
          </p:cNvSpPr>
          <p:nvPr>
            <p:ph idx="1"/>
          </p:nvPr>
        </p:nvSpPr>
        <p:spPr>
          <a:xfrm>
            <a:off x="960120" y="2587752"/>
            <a:ext cx="10268712" cy="3258102"/>
          </a:xfrm>
        </p:spPr>
        <p:txBody>
          <a:bodyPr>
            <a:normAutofit lnSpcReduction="10000"/>
          </a:bodyPr>
          <a:lstStyle/>
          <a:p>
            <a:pPr marL="457200" indent="-457200">
              <a:lnSpc>
                <a:spcPct val="91000"/>
              </a:lnSpc>
              <a:buFont typeface="Arial" panose="020B0604020202020204" pitchFamily="34" charset="0"/>
              <a:buChar char="•"/>
            </a:pPr>
            <a:r>
              <a:rPr lang="en-US" sz="1700" dirty="0"/>
              <a:t>Observe your swimmer and pay attention to stroke and breathing rate.</a:t>
            </a:r>
          </a:p>
          <a:p>
            <a:pPr marL="457200" indent="-457200">
              <a:lnSpc>
                <a:spcPct val="91000"/>
              </a:lnSpc>
              <a:buFont typeface="Arial" panose="020B0604020202020204" pitchFamily="34" charset="0"/>
              <a:buChar char="•"/>
            </a:pPr>
            <a:r>
              <a:rPr lang="en-US" sz="1700" dirty="0"/>
              <a:t>Observe if you are on the correct side and position for the swimmer to see you (This should have been discussed pre-swim with the swimmer)</a:t>
            </a:r>
          </a:p>
          <a:p>
            <a:pPr marL="731520" lvl="1" indent="-457200">
              <a:lnSpc>
                <a:spcPct val="91000"/>
              </a:lnSpc>
              <a:buFont typeface="Arial" panose="020B0604020202020204" pitchFamily="34" charset="0"/>
              <a:buChar char="•"/>
            </a:pPr>
            <a:r>
              <a:rPr lang="en-US" sz="1700" dirty="0"/>
              <a:t>Are there any changes in stroke or breathing that may indicate they are struggling?</a:t>
            </a:r>
          </a:p>
          <a:p>
            <a:pPr marL="1051560" lvl="3" indent="-457200">
              <a:lnSpc>
                <a:spcPct val="91000"/>
              </a:lnSpc>
              <a:buFont typeface="Arial" panose="020B0604020202020204" pitchFamily="34" charset="0"/>
              <a:buChar char="•"/>
            </a:pPr>
            <a:r>
              <a:rPr lang="en-US" sz="1700" dirty="0"/>
              <a:t>Hyperventilating or gasping</a:t>
            </a:r>
          </a:p>
          <a:p>
            <a:pPr marL="1051560" lvl="3" indent="-457200">
              <a:lnSpc>
                <a:spcPct val="91000"/>
              </a:lnSpc>
              <a:buFont typeface="Arial" panose="020B0604020202020204" pitchFamily="34" charset="0"/>
              <a:buChar char="•"/>
            </a:pPr>
            <a:r>
              <a:rPr lang="en-US" sz="1700" dirty="0"/>
              <a:t>Not breathing regularly</a:t>
            </a:r>
          </a:p>
          <a:p>
            <a:pPr marL="1051560" lvl="3" indent="-457200">
              <a:lnSpc>
                <a:spcPct val="91000"/>
              </a:lnSpc>
              <a:buFont typeface="Arial" panose="020B0604020202020204" pitchFamily="34" charset="0"/>
              <a:buChar char="•"/>
            </a:pPr>
            <a:r>
              <a:rPr lang="en-US" sz="1700" dirty="0"/>
              <a:t>Stopping often</a:t>
            </a:r>
          </a:p>
          <a:p>
            <a:pPr marL="1051560" lvl="3" indent="-457200">
              <a:lnSpc>
                <a:spcPct val="91000"/>
              </a:lnSpc>
              <a:buFont typeface="Arial" panose="020B0604020202020204" pitchFamily="34" charset="0"/>
              <a:buChar char="•"/>
            </a:pPr>
            <a:r>
              <a:rPr lang="en-US" sz="1700" dirty="0"/>
              <a:t>Not making headway.</a:t>
            </a:r>
          </a:p>
          <a:p>
            <a:pPr marL="1051560" lvl="3" indent="-457200">
              <a:lnSpc>
                <a:spcPct val="91000"/>
              </a:lnSpc>
              <a:buFont typeface="Arial" panose="020B0604020202020204" pitchFamily="34" charset="0"/>
              <a:buChar char="•"/>
            </a:pPr>
            <a:r>
              <a:rPr lang="en-US" sz="1700" dirty="0"/>
              <a:t>Incoherent when speaking</a:t>
            </a:r>
          </a:p>
          <a:p>
            <a:pPr marL="731520" lvl="2" indent="-457200">
              <a:lnSpc>
                <a:spcPct val="91000"/>
              </a:lnSpc>
              <a:buFont typeface="Arial" panose="020B0604020202020204" pitchFamily="34" charset="0"/>
              <a:buChar char="•"/>
            </a:pPr>
            <a:r>
              <a:rPr lang="en-US" sz="1700" dirty="0"/>
              <a:t>Know the signs of Hypothermia</a:t>
            </a:r>
          </a:p>
          <a:p>
            <a:pPr marL="457200" indent="-457200">
              <a:lnSpc>
                <a:spcPct val="91000"/>
              </a:lnSpc>
              <a:buFont typeface="Arial" panose="020B0604020202020204" pitchFamily="34" charset="0"/>
              <a:buChar char="•"/>
            </a:pPr>
            <a:endParaRPr lang="en-US" sz="1700" dirty="0"/>
          </a:p>
          <a:p>
            <a:pPr marL="457200" indent="-457200">
              <a:lnSpc>
                <a:spcPct val="91000"/>
              </a:lnSpc>
              <a:buFont typeface="Arial" panose="020B0604020202020204" pitchFamily="34" charset="0"/>
              <a:buChar char="•"/>
            </a:pPr>
            <a:endParaRPr lang="en-US" sz="1700" dirty="0"/>
          </a:p>
        </p:txBody>
      </p:sp>
      <p:sp>
        <p:nvSpPr>
          <p:cNvPr id="4" name="Slide Number Placeholder 3">
            <a:extLst>
              <a:ext uri="{FF2B5EF4-FFF2-40B4-BE49-F238E27FC236}">
                <a16:creationId xmlns:a16="http://schemas.microsoft.com/office/drawing/2014/main" id="{94F7B1C7-F373-CF05-61A4-422ED4D0D7DA}"/>
              </a:ext>
            </a:extLst>
          </p:cNvPr>
          <p:cNvSpPr>
            <a:spLocks noGrp="1"/>
          </p:cNvSpPr>
          <p:nvPr>
            <p:ph type="sldNum" sz="quarter" idx="12"/>
          </p:nvPr>
        </p:nvSpPr>
        <p:spPr/>
        <p:txBody>
          <a:bodyPr/>
          <a:lstStyle/>
          <a:p>
            <a:pPr algn="l"/>
            <a:fld id="{F97E8200-1950-409B-82E7-99938E7AE355}" type="slidenum">
              <a:rPr lang="en-US" smtClean="0"/>
              <a:pPr algn="l"/>
              <a:t>6</a:t>
            </a:fld>
            <a:endParaRPr lang="en-US" dirty="0"/>
          </a:p>
        </p:txBody>
      </p:sp>
    </p:spTree>
    <p:extLst>
      <p:ext uri="{BB962C8B-B14F-4D97-AF65-F5344CB8AC3E}">
        <p14:creationId xmlns:p14="http://schemas.microsoft.com/office/powerpoint/2010/main" val="1136433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558DA214-7FDA-4C9D-A7CF-9AD725E29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734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E676D5-B369-ECA4-955E-53F18982462D}"/>
              </a:ext>
            </a:extLst>
          </p:cNvPr>
          <p:cNvSpPr>
            <a:spLocks noGrp="1"/>
          </p:cNvSpPr>
          <p:nvPr>
            <p:ph type="title"/>
          </p:nvPr>
        </p:nvSpPr>
        <p:spPr>
          <a:xfrm>
            <a:off x="960120" y="643467"/>
            <a:ext cx="3212593" cy="5571066"/>
          </a:xfrm>
        </p:spPr>
        <p:txBody>
          <a:bodyPr>
            <a:normAutofit/>
          </a:bodyPr>
          <a:lstStyle/>
          <a:p>
            <a:r>
              <a:rPr lang="en-US" sz="3600"/>
              <a:t>Signs of hypothermia</a:t>
            </a:r>
          </a:p>
        </p:txBody>
      </p:sp>
      <p:sp>
        <p:nvSpPr>
          <p:cNvPr id="24" name="Rectangle 1">
            <a:extLst>
              <a:ext uri="{FF2B5EF4-FFF2-40B4-BE49-F238E27FC236}">
                <a16:creationId xmlns:a16="http://schemas.microsoft.com/office/drawing/2014/main" id="{4E422291-C2E4-2EBD-E5CB-70EF59E4DB10}"/>
              </a:ext>
            </a:extLst>
          </p:cNvPr>
          <p:cNvSpPr>
            <a:spLocks noGrp="1" noChangeArrowheads="1"/>
          </p:cNvSpPr>
          <p:nvPr>
            <p:ph idx="1"/>
          </p:nvPr>
        </p:nvSpPr>
        <p:spPr bwMode="auto">
          <a:xfrm>
            <a:off x="5294547" y="643467"/>
            <a:ext cx="5934285" cy="5571066"/>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a:bodyPr>
          <a:lstStyle/>
          <a:p>
            <a:pPr marL="0" marR="0" lvl="0" indent="0" defTabSz="914400" rtl="0" eaLnBrk="0" fontAlgn="base" latinLnBrk="0" hangingPunct="0">
              <a:lnSpc>
                <a:spcPct val="91000"/>
              </a:lnSpc>
              <a:spcBef>
                <a:spcPct val="0"/>
              </a:spcBef>
              <a:spcAft>
                <a:spcPts val="600"/>
              </a:spcAft>
              <a:buClrTx/>
              <a:buSzTx/>
              <a:buFontTx/>
              <a:buChar char="•"/>
              <a:tabLst/>
            </a:pPr>
            <a:r>
              <a:rPr kumimoji="0" lang="en-US" altLang="en-US" sz="1300" b="0" i="0" u="none" strike="noStrike" cap="none" normalizeH="0" baseline="0" dirty="0">
                <a:ln>
                  <a:noFill/>
                </a:ln>
                <a:effectLst/>
                <a:latin typeface="Arial" panose="020B0604020202020204" pitchFamily="34" charset="0"/>
                <a:cs typeface="Arial" panose="020B0604020202020204" pitchFamily="34" charset="0"/>
              </a:rPr>
              <a:t>Shivering /extreme goosebumps/bluish lips are the first sign.</a:t>
            </a:r>
          </a:p>
          <a:p>
            <a:pPr marL="0" marR="0" lvl="0" indent="0" defTabSz="914400" rtl="0" eaLnBrk="0" fontAlgn="base" latinLnBrk="0" hangingPunct="0">
              <a:lnSpc>
                <a:spcPct val="91000"/>
              </a:lnSpc>
              <a:spcBef>
                <a:spcPct val="0"/>
              </a:spcBef>
              <a:spcAft>
                <a:spcPts val="600"/>
              </a:spcAft>
              <a:buClrTx/>
              <a:buSzTx/>
              <a:buFontTx/>
              <a:buChar char="•"/>
              <a:tabLst/>
            </a:pPr>
            <a:r>
              <a:rPr kumimoji="0" lang="en-US" altLang="en-US" sz="1300" b="0" i="0" u="none" strike="noStrike" cap="none" normalizeH="0" baseline="0" dirty="0">
                <a:ln>
                  <a:noFill/>
                </a:ln>
                <a:effectLst/>
                <a:latin typeface="Arial" panose="020B0604020202020204" pitchFamily="34" charset="0"/>
                <a:cs typeface="Arial" panose="020B0604020202020204" pitchFamily="34" charset="0"/>
              </a:rPr>
              <a:t>Slurred speech or trouble talking </a:t>
            </a:r>
          </a:p>
          <a:p>
            <a:pPr lvl="1" indent="0" eaLnBrk="0" fontAlgn="base" hangingPunct="0">
              <a:lnSpc>
                <a:spcPct val="91000"/>
              </a:lnSpc>
              <a:spcBef>
                <a:spcPct val="0"/>
              </a:spcBef>
              <a:spcAft>
                <a:spcPts val="600"/>
              </a:spcAft>
              <a:buFontTx/>
              <a:buChar char="•"/>
            </a:pPr>
            <a:r>
              <a:rPr kumimoji="0" lang="en-US" altLang="en-US" sz="1300" b="0" i="0" u="none" strike="noStrike" cap="none" normalizeH="0" baseline="0" dirty="0">
                <a:ln>
                  <a:noFill/>
                </a:ln>
                <a:effectLst/>
                <a:latin typeface="Arial" panose="020B0604020202020204" pitchFamily="34" charset="0"/>
                <a:cs typeface="Arial" panose="020B0604020202020204" pitchFamily="34" charset="0"/>
              </a:rPr>
              <a:t>Kayakers and buddies will help determine this. </a:t>
            </a:r>
          </a:p>
          <a:p>
            <a:pPr lvl="1" indent="0" eaLnBrk="0" fontAlgn="base" hangingPunct="0">
              <a:lnSpc>
                <a:spcPct val="91000"/>
              </a:lnSpc>
              <a:spcBef>
                <a:spcPct val="0"/>
              </a:spcBef>
              <a:spcAft>
                <a:spcPts val="600"/>
              </a:spcAft>
              <a:buFontTx/>
              <a:buChar char="•"/>
            </a:pPr>
            <a:r>
              <a:rPr kumimoji="0" lang="en-US" altLang="en-US" sz="1300" b="0" i="0" u="none" strike="noStrike" cap="none" normalizeH="0" baseline="0" dirty="0">
                <a:ln>
                  <a:noFill/>
                </a:ln>
                <a:effectLst/>
                <a:latin typeface="Arial" panose="020B0604020202020204" pitchFamily="34" charset="0"/>
                <a:cs typeface="Arial" panose="020B0604020202020204" pitchFamily="34" charset="0"/>
              </a:rPr>
              <a:t>The person might think they are fine when they are NOT</a:t>
            </a:r>
          </a:p>
          <a:p>
            <a:pPr marL="0" marR="0" lvl="0" indent="0" defTabSz="914400" rtl="0" eaLnBrk="0" fontAlgn="base" latinLnBrk="0" hangingPunct="0">
              <a:lnSpc>
                <a:spcPct val="91000"/>
              </a:lnSpc>
              <a:spcBef>
                <a:spcPct val="0"/>
              </a:spcBef>
              <a:spcAft>
                <a:spcPts val="600"/>
              </a:spcAft>
              <a:buClrTx/>
              <a:buSzTx/>
              <a:buFontTx/>
              <a:buChar char="•"/>
              <a:tabLst/>
            </a:pPr>
            <a:r>
              <a:rPr kumimoji="0" lang="en-US" altLang="en-US" sz="1300" b="0" i="0" u="none" strike="noStrike" cap="none" normalizeH="0" baseline="0" dirty="0">
                <a:ln>
                  <a:noFill/>
                </a:ln>
                <a:effectLst/>
                <a:latin typeface="Arial" panose="020B0604020202020204" pitchFamily="34" charset="0"/>
                <a:cs typeface="Arial" panose="020B0604020202020204" pitchFamily="34" charset="0"/>
              </a:rPr>
              <a:t>Fumbling hands. Claw hand where the fingers curl and lock on their own</a:t>
            </a:r>
          </a:p>
          <a:p>
            <a:pPr marL="0" marR="0" lvl="0" indent="0" defTabSz="914400" rtl="0" eaLnBrk="0" fontAlgn="base" latinLnBrk="0" hangingPunct="0">
              <a:lnSpc>
                <a:spcPct val="91000"/>
              </a:lnSpc>
              <a:spcBef>
                <a:spcPct val="0"/>
              </a:spcBef>
              <a:spcAft>
                <a:spcPts val="600"/>
              </a:spcAft>
              <a:buClrTx/>
              <a:buSzTx/>
              <a:buFontTx/>
              <a:buChar char="•"/>
              <a:tabLst/>
            </a:pPr>
            <a:r>
              <a:rPr lang="en-US" altLang="en-US" sz="1300" dirty="0">
                <a:latin typeface="Arial" panose="020B0604020202020204" pitchFamily="34" charset="0"/>
                <a:cs typeface="Arial" panose="020B0604020202020204" pitchFamily="34" charset="0"/>
              </a:rPr>
              <a:t>Difficulty putting fingers together</a:t>
            </a:r>
            <a:endParaRPr kumimoji="0" lang="en-US" altLang="en-US" sz="1300" b="0" i="0" u="none" strike="noStrike" cap="none" normalizeH="0" baseline="0" dirty="0">
              <a:ln>
                <a:noFill/>
              </a:ln>
              <a:effectLst/>
              <a:latin typeface="Arial" panose="020B0604020202020204" pitchFamily="34" charset="0"/>
              <a:cs typeface="Arial" panose="020B0604020202020204" pitchFamily="34" charset="0"/>
            </a:endParaRPr>
          </a:p>
          <a:p>
            <a:pPr marL="0" marR="0" lvl="0" indent="0" defTabSz="914400" rtl="0" eaLnBrk="0" fontAlgn="base" latinLnBrk="0" hangingPunct="0">
              <a:lnSpc>
                <a:spcPct val="91000"/>
              </a:lnSpc>
              <a:spcBef>
                <a:spcPct val="0"/>
              </a:spcBef>
              <a:spcAft>
                <a:spcPts val="600"/>
              </a:spcAft>
              <a:buClrTx/>
              <a:buSzTx/>
              <a:buFontTx/>
              <a:buChar char="•"/>
              <a:tabLst/>
            </a:pPr>
            <a:r>
              <a:rPr kumimoji="0" lang="en-US" altLang="en-US" sz="1300" b="0" i="0" u="none" strike="noStrike" cap="none" normalizeH="0" baseline="0" dirty="0">
                <a:ln>
                  <a:noFill/>
                </a:ln>
                <a:effectLst/>
                <a:latin typeface="Arial" panose="020B0604020202020204" pitchFamily="34" charset="0"/>
                <a:cs typeface="Arial" panose="020B0604020202020204" pitchFamily="34" charset="0"/>
              </a:rPr>
              <a:t>Confusion/disorientation/feeling woozy </a:t>
            </a:r>
          </a:p>
          <a:p>
            <a:pPr lvl="1" indent="0" eaLnBrk="0" fontAlgn="base" hangingPunct="0">
              <a:lnSpc>
                <a:spcPct val="91000"/>
              </a:lnSpc>
              <a:spcBef>
                <a:spcPct val="0"/>
              </a:spcBef>
              <a:spcAft>
                <a:spcPts val="600"/>
              </a:spcAft>
              <a:buFontTx/>
              <a:buChar char="•"/>
            </a:pPr>
            <a:r>
              <a:rPr lang="en-US" altLang="en-US" sz="1300" dirty="0">
                <a:latin typeface="Arial" panose="020B0604020202020204" pitchFamily="34" charset="0"/>
                <a:cs typeface="Arial" panose="020B0604020202020204" pitchFamily="34" charset="0"/>
              </a:rPr>
              <a:t> S</a:t>
            </a:r>
            <a:r>
              <a:rPr kumimoji="0" lang="en-US" altLang="en-US" sz="1300" b="0" i="0" u="none" strike="noStrike" cap="none" normalizeH="0" baseline="0" dirty="0">
                <a:ln>
                  <a:noFill/>
                </a:ln>
                <a:effectLst/>
                <a:latin typeface="Arial" panose="020B0604020202020204" pitchFamily="34" charset="0"/>
                <a:cs typeface="Arial" panose="020B0604020202020204" pitchFamily="34" charset="0"/>
              </a:rPr>
              <a:t>omeone can’t stay on course.</a:t>
            </a:r>
          </a:p>
          <a:p>
            <a:pPr marL="0" marR="0" lvl="0" indent="0" defTabSz="914400" rtl="0" eaLnBrk="0" fontAlgn="base" latinLnBrk="0" hangingPunct="0">
              <a:lnSpc>
                <a:spcPct val="91000"/>
              </a:lnSpc>
              <a:spcBef>
                <a:spcPct val="0"/>
              </a:spcBef>
              <a:spcAft>
                <a:spcPts val="600"/>
              </a:spcAft>
              <a:buClrTx/>
              <a:buSzTx/>
              <a:buFontTx/>
              <a:buChar char="•"/>
              <a:tabLst/>
            </a:pPr>
            <a:r>
              <a:rPr kumimoji="0" lang="en-US" altLang="en-US" sz="1300" b="0" i="0" u="none" strike="noStrike" cap="none" normalizeH="0" baseline="0" dirty="0">
                <a:ln>
                  <a:noFill/>
                </a:ln>
                <a:effectLst/>
                <a:latin typeface="Arial" panose="020B0604020202020204" pitchFamily="34" charset="0"/>
                <a:cs typeface="Arial" panose="020B0604020202020204" pitchFamily="34" charset="0"/>
              </a:rPr>
              <a:t>Exhaustion or feeling very tired or drowsy.</a:t>
            </a:r>
          </a:p>
          <a:p>
            <a:pPr marL="0" marR="0" lvl="0" indent="0" defTabSz="914400" rtl="0" eaLnBrk="0" fontAlgn="base" latinLnBrk="0" hangingPunct="0">
              <a:lnSpc>
                <a:spcPct val="91000"/>
              </a:lnSpc>
              <a:spcBef>
                <a:spcPct val="0"/>
              </a:spcBef>
              <a:spcAft>
                <a:spcPts val="600"/>
              </a:spcAft>
              <a:buClrTx/>
              <a:buSzTx/>
              <a:buFontTx/>
              <a:buChar char="•"/>
              <a:tabLst/>
            </a:pPr>
            <a:r>
              <a:rPr kumimoji="0" lang="en-US" altLang="en-US" sz="1300" b="0" i="0" u="none" strike="noStrike" cap="none" normalizeH="0" baseline="0" dirty="0">
                <a:ln>
                  <a:noFill/>
                </a:ln>
                <a:effectLst/>
                <a:latin typeface="Arial" panose="020B0604020202020204" pitchFamily="34" charset="0"/>
                <a:cs typeface="Arial" panose="020B0604020202020204" pitchFamily="34" charset="0"/>
              </a:rPr>
              <a:t>Memory loss/brain fog</a:t>
            </a:r>
          </a:p>
          <a:p>
            <a:pPr marL="0" marR="0" lvl="0" indent="0" defTabSz="914400" rtl="0" eaLnBrk="0" fontAlgn="base" latinLnBrk="0" hangingPunct="0">
              <a:lnSpc>
                <a:spcPct val="91000"/>
              </a:lnSpc>
              <a:spcBef>
                <a:spcPct val="0"/>
              </a:spcBef>
              <a:spcAft>
                <a:spcPts val="600"/>
              </a:spcAft>
              <a:buClrTx/>
              <a:buSzTx/>
              <a:buFontTx/>
              <a:buChar char="•"/>
              <a:tabLst/>
            </a:pPr>
            <a:r>
              <a:rPr kumimoji="0" lang="en-US" altLang="en-US" sz="1300" b="0" i="0" u="none" strike="noStrike" cap="none" normalizeH="0" baseline="0" dirty="0">
                <a:ln>
                  <a:noFill/>
                </a:ln>
                <a:effectLst/>
                <a:latin typeface="Arial" panose="020B0604020202020204" pitchFamily="34" charset="0"/>
                <a:cs typeface="Arial" panose="020B0604020202020204" pitchFamily="34" charset="0"/>
              </a:rPr>
              <a:t>A feeling of panic or anxiety</a:t>
            </a:r>
          </a:p>
          <a:p>
            <a:pPr marL="0" marR="0" lvl="0" indent="0" defTabSz="914400" rtl="0" eaLnBrk="0" fontAlgn="base" latinLnBrk="0" hangingPunct="0">
              <a:lnSpc>
                <a:spcPct val="91000"/>
              </a:lnSpc>
              <a:spcBef>
                <a:spcPct val="0"/>
              </a:spcBef>
              <a:spcAft>
                <a:spcPts val="600"/>
              </a:spcAft>
              <a:buClrTx/>
              <a:buSzTx/>
              <a:buFontTx/>
              <a:buChar char="•"/>
              <a:tabLst/>
            </a:pPr>
            <a:r>
              <a:rPr lang="en-US" altLang="en-US" sz="1300" dirty="0">
                <a:latin typeface="Arial" panose="020B0604020202020204" pitchFamily="34" charset="0"/>
                <a:cs typeface="Arial" panose="020B0604020202020204" pitchFamily="34" charset="0"/>
              </a:rPr>
              <a:t>Swimming continuously without taking a breath</a:t>
            </a:r>
            <a:endParaRPr kumimoji="0" lang="en-US" altLang="en-US" sz="1300" b="0" i="0" u="none" strike="noStrike" cap="none" normalizeH="0" baseline="0" dirty="0">
              <a:ln>
                <a:noFill/>
              </a:ln>
              <a:effectLst/>
              <a:latin typeface="Arial" panose="020B0604020202020204" pitchFamily="34" charset="0"/>
              <a:cs typeface="Arial" panose="020B0604020202020204" pitchFamily="34" charset="0"/>
            </a:endParaRPr>
          </a:p>
          <a:p>
            <a:pPr marL="0" marR="0" lvl="0" indent="0" defTabSz="914400" rtl="0" eaLnBrk="0" fontAlgn="base" latinLnBrk="0" hangingPunct="0">
              <a:lnSpc>
                <a:spcPct val="91000"/>
              </a:lnSpc>
              <a:spcBef>
                <a:spcPct val="0"/>
              </a:spcBef>
              <a:spcAft>
                <a:spcPts val="600"/>
              </a:spcAft>
              <a:buClrTx/>
              <a:buSzTx/>
              <a:tabLst/>
            </a:pPr>
            <a:endParaRPr lang="en-US" altLang="en-US" sz="1300" dirty="0">
              <a:latin typeface="Arial" panose="020B0604020202020204" pitchFamily="34" charset="0"/>
              <a:cs typeface="Arial" panose="020B0604020202020204" pitchFamily="34" charset="0"/>
            </a:endParaRPr>
          </a:p>
          <a:p>
            <a:pPr marL="0" marR="0" lvl="0" indent="0" defTabSz="914400" rtl="0" eaLnBrk="0" fontAlgn="base" latinLnBrk="0" hangingPunct="0">
              <a:lnSpc>
                <a:spcPct val="91000"/>
              </a:lnSpc>
              <a:spcBef>
                <a:spcPct val="0"/>
              </a:spcBef>
              <a:spcAft>
                <a:spcPts val="600"/>
              </a:spcAft>
              <a:buClrTx/>
              <a:buSzTx/>
              <a:tabLst/>
            </a:pPr>
            <a:r>
              <a:rPr lang="en-US" altLang="en-US" sz="1300" dirty="0">
                <a:latin typeface="Arial" panose="020B0604020202020204" pitchFamily="34" charset="0"/>
                <a:cs typeface="Arial" panose="020B0604020202020204" pitchFamily="34" charset="0"/>
              </a:rPr>
              <a:t>**If the kayaker notices their swimmer is exhibiting the above signs of hypothermia, the kayaker shall advise the swimmer and signal for a Jet Ski guard to bring the swimmer to the Fire-Rescue boat. Fire-Rescue can then evaluate the swimmer. Fire-Rescue will make the final determination of the swimmer’s ability to continue or if he should be removed from the swim.</a:t>
            </a:r>
            <a:endParaRPr kumimoji="0" lang="en-US" altLang="en-US" sz="1000" b="0" i="0" u="none" strike="noStrike" cap="none" normalizeH="0" baseline="0" dirty="0">
              <a:ln>
                <a:noFill/>
              </a:ln>
              <a:effectLst/>
              <a:latin typeface="Arial" panose="020B0604020202020204" pitchFamily="34" charset="0"/>
              <a:cs typeface="Arial" panose="020B0604020202020204" pitchFamily="34" charset="0"/>
            </a:endParaRPr>
          </a:p>
          <a:p>
            <a:pPr marL="0" marR="0" lvl="0" indent="0" defTabSz="914400" rtl="0" eaLnBrk="0" fontAlgn="base" latinLnBrk="0" hangingPunct="0">
              <a:lnSpc>
                <a:spcPct val="91000"/>
              </a:lnSpc>
              <a:spcBef>
                <a:spcPct val="0"/>
              </a:spcBef>
              <a:spcAft>
                <a:spcPts val="600"/>
              </a:spcAft>
              <a:buClrTx/>
              <a:buSzTx/>
              <a:buFontTx/>
              <a:buNone/>
              <a:tabLst/>
            </a:pPr>
            <a:endParaRPr kumimoji="0" lang="en-US" altLang="en-US" sz="1300" b="0" i="0" u="none" strike="noStrike" cap="none" normalizeH="0" baseline="0" dirty="0">
              <a:ln>
                <a:noFill/>
              </a:ln>
              <a:effectLst/>
              <a:latin typeface="Arial" panose="020B0604020202020204" pitchFamily="34" charset="0"/>
            </a:endParaRPr>
          </a:p>
        </p:txBody>
      </p:sp>
      <p:sp>
        <p:nvSpPr>
          <p:cNvPr id="3" name="Slide Number Placeholder 2">
            <a:extLst>
              <a:ext uri="{FF2B5EF4-FFF2-40B4-BE49-F238E27FC236}">
                <a16:creationId xmlns:a16="http://schemas.microsoft.com/office/drawing/2014/main" id="{3E3FABBE-0714-7AEA-123A-5B0E6F751268}"/>
              </a:ext>
            </a:extLst>
          </p:cNvPr>
          <p:cNvSpPr>
            <a:spLocks noGrp="1"/>
          </p:cNvSpPr>
          <p:nvPr>
            <p:ph type="sldNum" sz="quarter" idx="12"/>
          </p:nvPr>
        </p:nvSpPr>
        <p:spPr/>
        <p:txBody>
          <a:bodyPr/>
          <a:lstStyle/>
          <a:p>
            <a:pPr algn="l"/>
            <a:fld id="{F97E8200-1950-409B-82E7-99938E7AE355}" type="slidenum">
              <a:rPr lang="en-US" smtClean="0"/>
              <a:pPr algn="l"/>
              <a:t>7</a:t>
            </a:fld>
            <a:endParaRPr lang="en-US" dirty="0"/>
          </a:p>
        </p:txBody>
      </p:sp>
    </p:spTree>
    <p:extLst>
      <p:ext uri="{BB962C8B-B14F-4D97-AF65-F5344CB8AC3E}">
        <p14:creationId xmlns:p14="http://schemas.microsoft.com/office/powerpoint/2010/main" val="1234143966"/>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CBD35-A2E9-5316-59E4-18BE3B9F6C8D}"/>
              </a:ext>
            </a:extLst>
          </p:cNvPr>
          <p:cNvSpPr>
            <a:spLocks noGrp="1"/>
          </p:cNvSpPr>
          <p:nvPr>
            <p:ph type="title"/>
          </p:nvPr>
        </p:nvSpPr>
        <p:spPr/>
        <p:txBody>
          <a:bodyPr>
            <a:normAutofit fontScale="90000"/>
          </a:bodyPr>
          <a:lstStyle/>
          <a:p>
            <a:r>
              <a:rPr lang="en-US" dirty="0"/>
              <a:t>Remember – Kayakers can become hypothermic also!</a:t>
            </a:r>
          </a:p>
        </p:txBody>
      </p:sp>
      <p:sp>
        <p:nvSpPr>
          <p:cNvPr id="3" name="Content Placeholder 2">
            <a:extLst>
              <a:ext uri="{FF2B5EF4-FFF2-40B4-BE49-F238E27FC236}">
                <a16:creationId xmlns:a16="http://schemas.microsoft.com/office/drawing/2014/main" id="{B1802730-CB1D-AF52-8E34-9DCBE8ED33CA}"/>
              </a:ext>
            </a:extLst>
          </p:cNvPr>
          <p:cNvSpPr>
            <a:spLocks noGrp="1"/>
          </p:cNvSpPr>
          <p:nvPr>
            <p:ph idx="1"/>
          </p:nvPr>
        </p:nvSpPr>
        <p:spPr/>
        <p:txBody>
          <a:bodyPr/>
          <a:lstStyle/>
          <a:p>
            <a:r>
              <a:rPr lang="en-US" dirty="0"/>
              <a:t>Pay attention to your own condition and that of kayakers around you</a:t>
            </a:r>
          </a:p>
          <a:p>
            <a:pPr marL="457200" indent="-457200">
              <a:buFont typeface="Arial" panose="020B0604020202020204" pitchFamily="34" charset="0"/>
              <a:buChar char="•"/>
            </a:pPr>
            <a:r>
              <a:rPr lang="en-US" dirty="0"/>
              <a:t>Prepare for wind</a:t>
            </a:r>
          </a:p>
          <a:p>
            <a:pPr marL="457200" indent="-457200">
              <a:buFont typeface="Arial" panose="020B0604020202020204" pitchFamily="34" charset="0"/>
              <a:buChar char="•"/>
            </a:pPr>
            <a:r>
              <a:rPr lang="en-US" dirty="0"/>
              <a:t>Prepare for cold</a:t>
            </a:r>
          </a:p>
          <a:p>
            <a:pPr marL="457200" indent="-457200">
              <a:buFont typeface="Arial" panose="020B0604020202020204" pitchFamily="34" charset="0"/>
              <a:buChar char="•"/>
            </a:pPr>
            <a:r>
              <a:rPr lang="en-US" dirty="0"/>
              <a:t>Prepare to get wet</a:t>
            </a:r>
          </a:p>
          <a:p>
            <a:pPr marL="457200" indent="-457200">
              <a:buFont typeface="Arial" panose="020B0604020202020204" pitchFamily="34" charset="0"/>
              <a:buChar char="•"/>
            </a:pPr>
            <a:r>
              <a:rPr lang="en-US" dirty="0"/>
              <a:t>Along with water you may want to bring a thermos of a hot drink</a:t>
            </a:r>
          </a:p>
        </p:txBody>
      </p:sp>
      <p:sp>
        <p:nvSpPr>
          <p:cNvPr id="4" name="Slide Number Placeholder 3">
            <a:extLst>
              <a:ext uri="{FF2B5EF4-FFF2-40B4-BE49-F238E27FC236}">
                <a16:creationId xmlns:a16="http://schemas.microsoft.com/office/drawing/2014/main" id="{C7B4FDAA-06FB-485E-27E0-681D014D238A}"/>
              </a:ext>
            </a:extLst>
          </p:cNvPr>
          <p:cNvSpPr>
            <a:spLocks noGrp="1"/>
          </p:cNvSpPr>
          <p:nvPr>
            <p:ph type="sldNum" sz="quarter" idx="12"/>
          </p:nvPr>
        </p:nvSpPr>
        <p:spPr/>
        <p:txBody>
          <a:bodyPr/>
          <a:lstStyle/>
          <a:p>
            <a:pPr algn="l"/>
            <a:fld id="{F97E8200-1950-409B-82E7-99938E7AE355}" type="slidenum">
              <a:rPr lang="en-US" smtClean="0"/>
              <a:pPr algn="l"/>
              <a:t>8</a:t>
            </a:fld>
            <a:endParaRPr lang="en-US" dirty="0"/>
          </a:p>
        </p:txBody>
      </p:sp>
    </p:spTree>
    <p:extLst>
      <p:ext uri="{BB962C8B-B14F-4D97-AF65-F5344CB8AC3E}">
        <p14:creationId xmlns:p14="http://schemas.microsoft.com/office/powerpoint/2010/main" val="3011389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4EF88-80E9-F2D5-BDDE-2E5E882FD2A4}"/>
              </a:ext>
            </a:extLst>
          </p:cNvPr>
          <p:cNvSpPr>
            <a:spLocks noGrp="1"/>
          </p:cNvSpPr>
          <p:nvPr>
            <p:ph type="title"/>
          </p:nvPr>
        </p:nvSpPr>
        <p:spPr/>
        <p:txBody>
          <a:bodyPr/>
          <a:lstStyle/>
          <a:p>
            <a:r>
              <a:rPr lang="en-US" dirty="0"/>
              <a:t>Distress signal</a:t>
            </a:r>
          </a:p>
        </p:txBody>
      </p:sp>
      <p:sp>
        <p:nvSpPr>
          <p:cNvPr id="3" name="Content Placeholder 2">
            <a:extLst>
              <a:ext uri="{FF2B5EF4-FFF2-40B4-BE49-F238E27FC236}">
                <a16:creationId xmlns:a16="http://schemas.microsoft.com/office/drawing/2014/main" id="{CAC06212-B4F8-B318-FBFE-2D820593ECF4}"/>
              </a:ext>
            </a:extLst>
          </p:cNvPr>
          <p:cNvSpPr>
            <a:spLocks noGrp="1"/>
          </p:cNvSpPr>
          <p:nvPr>
            <p:ph idx="1"/>
          </p:nvPr>
        </p:nvSpPr>
        <p:spPr/>
        <p:txBody>
          <a:bodyPr>
            <a:normAutofit fontScale="77500" lnSpcReduction="20000"/>
          </a:bodyPr>
          <a:lstStyle/>
          <a:p>
            <a:r>
              <a:rPr lang="en-US" sz="4400" dirty="0"/>
              <a:t>Paddle held up over the kayaker’s head and blow three short blasts on the whistle.</a:t>
            </a:r>
          </a:p>
          <a:p>
            <a:r>
              <a:rPr lang="en-US" sz="2800" dirty="0"/>
              <a:t>This signals the nearest Fire-Rescue Personnel and jet ski operator that you need assistance. A jet ski operator will then move in to pick up your swimmer.</a:t>
            </a:r>
          </a:p>
          <a:p>
            <a:r>
              <a:rPr lang="en-US" sz="2800" dirty="0"/>
              <a:t>If in doubt advise the swimmer that you are signaling Fire-Rescue Personnel. Keep the swimmer calm until Fire-Recue arrives to evaluate the swimmer.</a:t>
            </a:r>
          </a:p>
          <a:p>
            <a:r>
              <a:rPr lang="en-US" sz="2800" dirty="0"/>
              <a:t>Nearby kayakers should also hold their paddles overhead to make distress signal more visible.</a:t>
            </a:r>
          </a:p>
          <a:p>
            <a:r>
              <a:rPr lang="en-US" sz="2800" dirty="0"/>
              <a:t>Whistle blasts can be repeated periodically if necessary.</a:t>
            </a:r>
          </a:p>
        </p:txBody>
      </p:sp>
      <p:sp>
        <p:nvSpPr>
          <p:cNvPr id="4" name="Slide Number Placeholder 3">
            <a:extLst>
              <a:ext uri="{FF2B5EF4-FFF2-40B4-BE49-F238E27FC236}">
                <a16:creationId xmlns:a16="http://schemas.microsoft.com/office/drawing/2014/main" id="{F310A031-0C1A-9103-1226-33675DE303CE}"/>
              </a:ext>
            </a:extLst>
          </p:cNvPr>
          <p:cNvSpPr>
            <a:spLocks noGrp="1"/>
          </p:cNvSpPr>
          <p:nvPr>
            <p:ph type="sldNum" sz="quarter" idx="12"/>
          </p:nvPr>
        </p:nvSpPr>
        <p:spPr/>
        <p:txBody>
          <a:bodyPr/>
          <a:lstStyle/>
          <a:p>
            <a:pPr algn="l"/>
            <a:fld id="{F97E8200-1950-409B-82E7-99938E7AE355}" type="slidenum">
              <a:rPr lang="en-US" smtClean="0"/>
              <a:pPr algn="l"/>
              <a:t>9</a:t>
            </a:fld>
            <a:endParaRPr lang="en-US" dirty="0"/>
          </a:p>
        </p:txBody>
      </p:sp>
    </p:spTree>
    <p:extLst>
      <p:ext uri="{BB962C8B-B14F-4D97-AF65-F5344CB8AC3E}">
        <p14:creationId xmlns:p14="http://schemas.microsoft.com/office/powerpoint/2010/main" val="886149781"/>
      </p:ext>
    </p:extLst>
  </p:cSld>
  <p:clrMapOvr>
    <a:masterClrMapping/>
  </p:clrMapOvr>
</p:sld>
</file>

<file path=ppt/theme/theme1.xml><?xml version="1.0" encoding="utf-8"?>
<a:theme xmlns:a="http://schemas.openxmlformats.org/drawingml/2006/main" name="JuxtaposeVTI">
  <a:themeElements>
    <a:clrScheme name="AnalogousFromDarkSeedLeftStep">
      <a:dk1>
        <a:srgbClr val="000000"/>
      </a:dk1>
      <a:lt1>
        <a:srgbClr val="FFFFFF"/>
      </a:lt1>
      <a:dk2>
        <a:srgbClr val="301B27"/>
      </a:dk2>
      <a:lt2>
        <a:srgbClr val="F0F3F3"/>
      </a:lt2>
      <a:accent1>
        <a:srgbClr val="C34D5F"/>
      </a:accent1>
      <a:accent2>
        <a:srgbClr val="B13B7F"/>
      </a:accent2>
      <a:accent3>
        <a:srgbClr val="C34DC2"/>
      </a:accent3>
      <a:accent4>
        <a:srgbClr val="813BB1"/>
      </a:accent4>
      <a:accent5>
        <a:srgbClr val="614DC3"/>
      </a:accent5>
      <a:accent6>
        <a:srgbClr val="3B57B1"/>
      </a:accent6>
      <a:hlink>
        <a:srgbClr val="7C55C6"/>
      </a:hlink>
      <a:folHlink>
        <a:srgbClr val="7F7F7F"/>
      </a:folHlink>
    </a:clrScheme>
    <a:fontScheme name="Custom 167">
      <a:majorFont>
        <a:latin typeface="Franklin Gothic Demi Cond"/>
        <a:ea typeface=""/>
        <a:cs typeface=""/>
      </a:majorFont>
      <a:minorFont>
        <a:latin typeface="Franklin Gothic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uxtaposeVTI" id="{FBDCC3B4-6EA8-442A-B697-43C068E31FE3}" vid="{090F2E09-E4E2-4F71-A70E-279F5A0D9E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1441</TotalTime>
  <Words>1479</Words>
  <Application>Microsoft Macintosh PowerPoint</Application>
  <PresentationFormat>Widescreen</PresentationFormat>
  <Paragraphs>194</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Aptos</vt:lpstr>
      <vt:lpstr>Arial</vt:lpstr>
      <vt:lpstr>Franklin Gothic Demi Cond</vt:lpstr>
      <vt:lpstr>Franklin Gothic Medium</vt:lpstr>
      <vt:lpstr>Times New Roman</vt:lpstr>
      <vt:lpstr>Wingdings</vt:lpstr>
      <vt:lpstr>JuxtaposeVTI</vt:lpstr>
      <vt:lpstr>Annapolis Frogman Swim  swimmer and kayaker Safety Briefing</vt:lpstr>
      <vt:lpstr>KAYAKER’S PURPOSE</vt:lpstr>
      <vt:lpstr>Swimmer preparation</vt:lpstr>
      <vt:lpstr>Kayaker preparation</vt:lpstr>
      <vt:lpstr>Swimmer/kayaker Prep</vt:lpstr>
      <vt:lpstr>Safety – Observe your swimmer</vt:lpstr>
      <vt:lpstr>Signs of hypothermia</vt:lpstr>
      <vt:lpstr>Remember – Kayakers can become hypothermic also!</vt:lpstr>
      <vt:lpstr>Distress signal</vt:lpstr>
      <vt:lpstr>Guide</vt:lpstr>
      <vt:lpstr>Tetrahedron Turn Buoy</vt:lpstr>
      <vt:lpstr>Cylindrical Guide Buoy</vt:lpstr>
      <vt:lpstr>Round Guide Buoy</vt:lpstr>
      <vt:lpstr>Primary Swim Course Direction: Clockwise (Red Arrow) Current Direction: Left to Right (Blue Arrow)</vt:lpstr>
      <vt:lpstr>Primary Swim Course with guide buoys   Turn buoys: Tetrahedrons  Guide Buoys: round or  cylinder</vt:lpstr>
      <vt:lpstr>Communicate</vt:lpstr>
      <vt:lpstr>Boats on course</vt:lpstr>
      <vt:lpstr>Communication on the water</vt:lpstr>
      <vt:lpstr>Communication Check</vt:lpstr>
      <vt:lpstr>Additional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Annapolis Trident Swim Kayaker Safety Briefing</dc:title>
  <dc:creator>Chris Swensen</dc:creator>
  <cp:lastModifiedBy>C. Christopher Swensen</cp:lastModifiedBy>
  <cp:revision>32</cp:revision>
  <dcterms:created xsi:type="dcterms:W3CDTF">2023-04-08T16:36:16Z</dcterms:created>
  <dcterms:modified xsi:type="dcterms:W3CDTF">2026-08-07T14:41:44Z</dcterms:modified>
</cp:coreProperties>
</file>